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92" r:id="rId2"/>
    <p:sldId id="288" r:id="rId3"/>
    <p:sldId id="289" r:id="rId4"/>
    <p:sldId id="262" r:id="rId5"/>
    <p:sldId id="264" r:id="rId6"/>
    <p:sldId id="265" r:id="rId7"/>
    <p:sldId id="263" r:id="rId8"/>
    <p:sldId id="269" r:id="rId9"/>
    <p:sldId id="270" r:id="rId10"/>
    <p:sldId id="272" r:id="rId11"/>
    <p:sldId id="273" r:id="rId12"/>
    <p:sldId id="274" r:id="rId13"/>
    <p:sldId id="279" r:id="rId14"/>
    <p:sldId id="276" r:id="rId15"/>
    <p:sldId id="280" r:id="rId16"/>
    <p:sldId id="281" r:id="rId17"/>
    <p:sldId id="282" r:id="rId18"/>
    <p:sldId id="294" r:id="rId19"/>
    <p:sldId id="284" r:id="rId20"/>
    <p:sldId id="285" r:id="rId21"/>
    <p:sldId id="275" r:id="rId22"/>
    <p:sldId id="286"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a:srgbClr val="0F2A4D"/>
    <a:srgbClr val="0C2240"/>
    <a:srgbClr val="1335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3979" autoAdjust="0"/>
  </p:normalViewPr>
  <p:slideViewPr>
    <p:cSldViewPr snapToGrid="0">
      <p:cViewPr varScale="1">
        <p:scale>
          <a:sx n="119" d="100"/>
          <a:sy n="119" d="100"/>
        </p:scale>
        <p:origin x="15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C4A8AE-CDFC-42DC-8612-24C17D63F659}" type="datetimeFigureOut">
              <a:rPr lang="en-US" smtClean="0"/>
              <a:t>3/1/2023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7A7DF7-6743-42EF-8F4B-1546C2032C4B}" type="slidenum">
              <a:rPr lang="en-US" smtClean="0"/>
              <a:t>‹#›</a:t>
            </a:fld>
            <a:endParaRPr lang="en-US"/>
          </a:p>
        </p:txBody>
      </p:sp>
    </p:spTree>
    <p:extLst>
      <p:ext uri="{BB962C8B-B14F-4D97-AF65-F5344CB8AC3E}">
        <p14:creationId xmlns:p14="http://schemas.microsoft.com/office/powerpoint/2010/main" val="296753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2859E-261C-41F9-8CE5-2FAB359CC5BB}"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E77121-5299-4409-B277-58B2292E3DD8}" type="slidenum">
              <a:rPr lang="en-US" smtClean="0"/>
              <a:t>‹#›</a:t>
            </a:fld>
            <a:endParaRPr lang="en-US"/>
          </a:p>
        </p:txBody>
      </p:sp>
    </p:spTree>
    <p:extLst>
      <p:ext uri="{BB962C8B-B14F-4D97-AF65-F5344CB8AC3E}">
        <p14:creationId xmlns:p14="http://schemas.microsoft.com/office/powerpoint/2010/main" val="280158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E77121-5299-4409-B277-58B2292E3DD8}" type="slidenum">
              <a:rPr lang="en-US" smtClean="0"/>
              <a:t>1</a:t>
            </a:fld>
            <a:endParaRPr lang="en-US"/>
          </a:p>
        </p:txBody>
      </p:sp>
    </p:spTree>
    <p:extLst>
      <p:ext uri="{BB962C8B-B14F-4D97-AF65-F5344CB8AC3E}">
        <p14:creationId xmlns:p14="http://schemas.microsoft.com/office/powerpoint/2010/main" val="1948957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Intro">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0" y="5664200"/>
            <a:ext cx="12192000" cy="1193800"/>
          </a:xfrm>
          <a:prstGeom prst="rect">
            <a:avLst/>
          </a:prstGeom>
          <a:solidFill>
            <a:srgbClr val="0F2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5311" y="-1615116"/>
            <a:ext cx="2768881" cy="6858000"/>
          </a:xfrm>
          <a:prstGeom prst="rect">
            <a:avLst/>
          </a:prstGeom>
        </p:spPr>
      </p:pic>
      <p:sp>
        <p:nvSpPr>
          <p:cNvPr id="23" name="Text Placeholder 22"/>
          <p:cNvSpPr>
            <a:spLocks noGrp="1"/>
          </p:cNvSpPr>
          <p:nvPr>
            <p:ph type="body" sz="quarter" idx="10" hasCustomPrompt="1"/>
          </p:nvPr>
        </p:nvSpPr>
        <p:spPr>
          <a:xfrm>
            <a:off x="563534" y="2530752"/>
            <a:ext cx="6720568" cy="623888"/>
          </a:xfrm>
        </p:spPr>
        <p:txBody>
          <a:bodyPr>
            <a:normAutofit/>
          </a:bodyPr>
          <a:lstStyle>
            <a:lvl1pPr marL="0" indent="0">
              <a:buNone/>
              <a:defRPr lang="en-US" sz="4000" strike="noStrike" kern="1200" spc="200" dirty="0" smtClean="0">
                <a:solidFill>
                  <a:schemeClr val="accent2"/>
                </a:solidFill>
                <a:latin typeface="Franklin Gothic Medium" panose="020B0603020102020204" pitchFamily="34" charset="0"/>
                <a:ea typeface="+mj-ea"/>
                <a:cs typeface="+mj-cs"/>
              </a:defRPr>
            </a:lvl1pPr>
          </a:lstStyle>
          <a:p>
            <a:pPr lvl="0"/>
            <a:r>
              <a:rPr lang="en-US" dirty="0"/>
              <a:t>SUBHEADER</a:t>
            </a:r>
          </a:p>
        </p:txBody>
      </p:sp>
      <p:sp>
        <p:nvSpPr>
          <p:cNvPr id="24" name="Text Placeholder 22"/>
          <p:cNvSpPr>
            <a:spLocks noGrp="1"/>
          </p:cNvSpPr>
          <p:nvPr>
            <p:ph type="body" sz="quarter" idx="11" hasCustomPrompt="1"/>
          </p:nvPr>
        </p:nvSpPr>
        <p:spPr>
          <a:xfrm>
            <a:off x="476449" y="3014940"/>
            <a:ext cx="10656009" cy="1404660"/>
          </a:xfrm>
        </p:spPr>
        <p:txBody>
          <a:bodyPr>
            <a:noAutofit/>
          </a:bodyPr>
          <a:lstStyle>
            <a:lvl1pPr marL="0" indent="0">
              <a:buNone/>
              <a:defRPr lang="en-US" sz="8800" kern="1200" baseline="0" dirty="0" smtClean="0">
                <a:solidFill>
                  <a:schemeClr val="accent1"/>
                </a:solidFill>
                <a:latin typeface="Franklin Gothic Demi Cond" panose="020B0706030402020204" pitchFamily="34" charset="0"/>
                <a:ea typeface="+mj-ea"/>
                <a:cs typeface="+mj-cs"/>
              </a:defRPr>
            </a:lvl1pPr>
          </a:lstStyle>
          <a:p>
            <a:pPr lvl="0"/>
            <a:r>
              <a:rPr lang="en-US" dirty="0"/>
              <a:t>Title goes here</a:t>
            </a:r>
          </a:p>
        </p:txBody>
      </p:sp>
      <p:sp>
        <p:nvSpPr>
          <p:cNvPr id="28" name="Text Placeholder 27"/>
          <p:cNvSpPr>
            <a:spLocks noGrp="1"/>
          </p:cNvSpPr>
          <p:nvPr>
            <p:ph type="body" sz="quarter" idx="12" hasCustomPrompt="1"/>
          </p:nvPr>
        </p:nvSpPr>
        <p:spPr>
          <a:xfrm>
            <a:off x="754063" y="6042819"/>
            <a:ext cx="8535080" cy="436562"/>
          </a:xfrm>
        </p:spPr>
        <p:txBody>
          <a:bodyPr>
            <a:normAutofit/>
          </a:bodyPr>
          <a:lstStyle>
            <a:lvl1pPr marL="0" indent="0">
              <a:buNone/>
              <a:defRPr lang="en-US" sz="2200" kern="1200" baseline="0" dirty="0" smtClean="0">
                <a:solidFill>
                  <a:schemeClr val="tx2"/>
                </a:solidFill>
                <a:latin typeface="Franklin Gothic Book" panose="020B0503020102020204" pitchFamily="34" charset="0"/>
                <a:ea typeface="+mn-ea"/>
                <a:cs typeface="+mn-cs"/>
              </a:defRPr>
            </a:lvl1pPr>
          </a:lstStyle>
          <a:p>
            <a:pPr lvl="0"/>
            <a:r>
              <a:rPr lang="en-US" dirty="0"/>
              <a:t>More placeholder text. Woohoo!</a:t>
            </a:r>
          </a:p>
        </p:txBody>
      </p:sp>
    </p:spTree>
    <p:extLst>
      <p:ext uri="{BB962C8B-B14F-4D97-AF65-F5344CB8AC3E}">
        <p14:creationId xmlns:p14="http://schemas.microsoft.com/office/powerpoint/2010/main" val="381018043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rgbClr val="F5F5F5"/>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6947139" y="0"/>
            <a:ext cx="5244861" cy="6858000"/>
          </a:xfrm>
        </p:spPr>
        <p:txBody>
          <a:bodyPr/>
          <a:lstStyle>
            <a:lvl1pPr>
              <a:defRPr>
                <a:solidFill>
                  <a:schemeClr val="bg1"/>
                </a:solidFill>
              </a:defRPr>
            </a:lvl1pPr>
          </a:lstStyle>
          <a:p>
            <a:endParaRPr lang="en-US" dirty="0"/>
          </a:p>
        </p:txBody>
      </p:sp>
      <p:sp>
        <p:nvSpPr>
          <p:cNvPr id="9" name="Rectangle 8"/>
          <p:cNvSpPr/>
          <p:nvPr userDrawn="1"/>
        </p:nvSpPr>
        <p:spPr>
          <a:xfrm>
            <a:off x="-304800" y="1866900"/>
            <a:ext cx="8089900" cy="3124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p:cNvSpPr>
            <a:spLocks noGrp="1"/>
          </p:cNvSpPr>
          <p:nvPr>
            <p:ph type="body" sz="quarter" idx="10" hasCustomPrompt="1"/>
          </p:nvPr>
        </p:nvSpPr>
        <p:spPr>
          <a:xfrm>
            <a:off x="2552837" y="2523166"/>
            <a:ext cx="8255681" cy="638175"/>
          </a:xfrm>
        </p:spPr>
        <p:txBody>
          <a:bodyPr/>
          <a:lstStyle>
            <a:lvl1pPr marL="0" indent="0">
              <a:buNone/>
              <a:defRPr lang="en-US" sz="4000" kern="1200" spc="200" dirty="0" smtClean="0">
                <a:solidFill>
                  <a:schemeClr val="accent2"/>
                </a:solidFill>
                <a:latin typeface="Franklin Gothic Medium" panose="020B0603020102020204" pitchFamily="34" charset="0"/>
                <a:ea typeface="+mj-ea"/>
                <a:cs typeface="+mj-cs"/>
              </a:defRPr>
            </a:lvl1pPr>
          </a:lstStyle>
          <a:p>
            <a:pPr lvl="0"/>
            <a:r>
              <a:rPr lang="en-US" dirty="0"/>
              <a:t>SECTION</a:t>
            </a:r>
          </a:p>
        </p:txBody>
      </p:sp>
      <p:sp>
        <p:nvSpPr>
          <p:cNvPr id="19" name="Text Placeholder 17"/>
          <p:cNvSpPr>
            <a:spLocks noGrp="1"/>
          </p:cNvSpPr>
          <p:nvPr>
            <p:ph type="body" sz="quarter" idx="11" hasCustomPrompt="1"/>
          </p:nvPr>
        </p:nvSpPr>
        <p:spPr>
          <a:xfrm>
            <a:off x="2552837" y="3024555"/>
            <a:ext cx="9972538" cy="1294441"/>
          </a:xfrm>
        </p:spPr>
        <p:txBody>
          <a:bodyPr anchor="ctr">
            <a:noAutofit/>
          </a:bodyPr>
          <a:lstStyle>
            <a:lvl1pPr marL="0" indent="0" algn="l" defTabSz="914400" rtl="0" eaLnBrk="1" latinLnBrk="0" hangingPunct="1">
              <a:lnSpc>
                <a:spcPct val="90000"/>
              </a:lnSpc>
              <a:spcBef>
                <a:spcPct val="0"/>
              </a:spcBef>
              <a:buNone/>
              <a:defRPr lang="en-US" sz="8800" kern="1200" dirty="0" smtClean="0">
                <a:solidFill>
                  <a:schemeClr val="accent1"/>
                </a:solidFill>
                <a:latin typeface="Franklin Gothic Demi Cond" panose="020B0706030402020204" pitchFamily="34" charset="0"/>
                <a:ea typeface="+mj-ea"/>
                <a:cs typeface="+mj-cs"/>
              </a:defRPr>
            </a:lvl1pPr>
          </a:lstStyle>
          <a:p>
            <a:pPr lvl="0"/>
            <a:r>
              <a:rPr lang="en-US" dirty="0"/>
              <a:t>Intro</a:t>
            </a:r>
          </a:p>
        </p:txBody>
      </p:sp>
      <p:grpSp>
        <p:nvGrpSpPr>
          <p:cNvPr id="5" name="Group 4"/>
          <p:cNvGrpSpPr/>
          <p:nvPr userDrawn="1"/>
        </p:nvGrpSpPr>
        <p:grpSpPr>
          <a:xfrm>
            <a:off x="-6024" y="0"/>
            <a:ext cx="119618" cy="6858000"/>
            <a:chOff x="140733" y="0"/>
            <a:chExt cx="72388" cy="6858000"/>
          </a:xfrm>
        </p:grpSpPr>
        <p:sp>
          <p:nvSpPr>
            <p:cNvPr id="6" name="Rectangle 5"/>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p:cNvSpPr>
          <p:nvPr>
            <p:ph type="pic" sz="quarter" idx="12" hasCustomPrompt="1"/>
          </p:nvPr>
        </p:nvSpPr>
        <p:spPr>
          <a:xfrm>
            <a:off x="435484" y="2490598"/>
            <a:ext cx="1795463" cy="1797050"/>
          </a:xfrm>
        </p:spPr>
        <p:txBody>
          <a:bodyPr/>
          <a:lstStyle>
            <a:lvl1pPr>
              <a:defRPr>
                <a:solidFill>
                  <a:schemeClr val="bg1"/>
                </a:solidFill>
              </a:defRPr>
            </a:lvl1pPr>
          </a:lstStyle>
          <a:p>
            <a:r>
              <a:rPr lang="en-US" dirty="0"/>
              <a:t>Icon</a:t>
            </a:r>
          </a:p>
        </p:txBody>
      </p:sp>
    </p:spTree>
    <p:extLst>
      <p:ext uri="{BB962C8B-B14F-4D97-AF65-F5344CB8AC3E}">
        <p14:creationId xmlns:p14="http://schemas.microsoft.com/office/powerpoint/2010/main" val="255673904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 L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0946" y="2313"/>
            <a:ext cx="6621054" cy="6853372"/>
          </a:xfrm>
          <a:prstGeom prst="rect">
            <a:avLst/>
          </a:prstGeom>
        </p:spPr>
      </p:pic>
      <p:sp>
        <p:nvSpPr>
          <p:cNvPr id="6" name="Slide Number Placeholder 5"/>
          <p:cNvSpPr>
            <a:spLocks noGrp="1"/>
          </p:cNvSpPr>
          <p:nvPr>
            <p:ph type="sldNum" sz="quarter" idx="12"/>
          </p:nvPr>
        </p:nvSpPr>
        <p:spPr/>
        <p:txBody>
          <a:bodyPr/>
          <a:lstStyle/>
          <a:p>
            <a:fld id="{39DB1D3A-5B2C-4696-9F6D-3073058CEB37}" type="slidenum">
              <a:rPr lang="en-US" smtClean="0"/>
              <a:t>‹#›</a:t>
            </a:fld>
            <a:endParaRPr lang="en-US" dirty="0"/>
          </a:p>
        </p:txBody>
      </p:sp>
      <p:grpSp>
        <p:nvGrpSpPr>
          <p:cNvPr id="9" name="Group 8"/>
          <p:cNvGrpSpPr/>
          <p:nvPr userDrawn="1"/>
        </p:nvGrpSpPr>
        <p:grpSpPr>
          <a:xfrm>
            <a:off x="-6025" y="0"/>
            <a:ext cx="473817" cy="6858000"/>
            <a:chOff x="140733" y="0"/>
            <a:chExt cx="72388" cy="6858000"/>
          </a:xfrm>
        </p:grpSpPr>
        <p:sp>
          <p:nvSpPr>
            <p:cNvPr id="10" name="Rectangle 9"/>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Content Placeholder 2"/>
          <p:cNvSpPr>
            <a:spLocks noGrp="1"/>
          </p:cNvSpPr>
          <p:nvPr>
            <p:ph idx="13"/>
          </p:nvPr>
        </p:nvSpPr>
        <p:spPr>
          <a:xfrm>
            <a:off x="1106767" y="2187574"/>
            <a:ext cx="10433703" cy="4351338"/>
          </a:xfrm>
        </p:spPr>
        <p:txBody>
          <a:bodyPr>
            <a:normAutofit/>
          </a:bodyPr>
          <a:lstStyle>
            <a:lvl1pPr marL="228600" indent="-228600">
              <a:lnSpc>
                <a:spcPct val="110000"/>
              </a:lnSpc>
              <a:buClr>
                <a:schemeClr val="accent2"/>
              </a:buClr>
              <a:buSzPct val="90000"/>
              <a:buFont typeface="Wingdings" panose="05000000000000000000" pitchFamily="2" charset="2"/>
              <a:buChar char="§"/>
              <a:defRPr sz="2400"/>
            </a:lvl1pPr>
            <a:lvl2pPr marL="685800" indent="-228600">
              <a:lnSpc>
                <a:spcPct val="110000"/>
              </a:lnSpc>
              <a:buClr>
                <a:schemeClr val="accent2"/>
              </a:buClr>
              <a:buSzPct val="90000"/>
              <a:buFont typeface="Wingdings" panose="05000000000000000000" pitchFamily="2" charset="2"/>
              <a:buChar char="§"/>
              <a:defRPr sz="2000"/>
            </a:lvl2pPr>
            <a:lvl3pPr marL="1143000" indent="-228600">
              <a:lnSpc>
                <a:spcPct val="110000"/>
              </a:lnSpc>
              <a:buClr>
                <a:schemeClr val="accent2"/>
              </a:buClr>
              <a:buSzPct val="90000"/>
              <a:buFont typeface="Wingdings" panose="05000000000000000000" pitchFamily="2" charset="2"/>
              <a:buChar char="§"/>
              <a:defRPr sz="1800"/>
            </a:lvl3pPr>
            <a:lvl4pPr marL="1600200" indent="-228600">
              <a:lnSpc>
                <a:spcPct val="110000"/>
              </a:lnSpc>
              <a:buClr>
                <a:schemeClr val="accent2"/>
              </a:buClr>
              <a:buSzPct val="90000"/>
              <a:buFont typeface="Wingdings" panose="05000000000000000000" pitchFamily="2" charset="2"/>
              <a:buChar char="§"/>
              <a:defRPr sz="1600"/>
            </a:lvl4pPr>
            <a:lvl5pPr marL="2057400" indent="-228600">
              <a:lnSpc>
                <a:spcPct val="110000"/>
              </a:lnSpc>
              <a:buClr>
                <a:schemeClr val="accent2"/>
              </a:buClr>
              <a:buSzPct val="90000"/>
              <a:buFont typeface="Wingdings" panose="05000000000000000000" pitchFamily="2" charset="2"/>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itle 1"/>
          <p:cNvSpPr>
            <a:spLocks noGrp="1"/>
          </p:cNvSpPr>
          <p:nvPr>
            <p:ph type="title"/>
          </p:nvPr>
        </p:nvSpPr>
        <p:spPr>
          <a:xfrm>
            <a:off x="1106767" y="679448"/>
            <a:ext cx="10433703" cy="1325563"/>
          </a:xfrm>
        </p:spPr>
        <p:txBody>
          <a:bodyPr/>
          <a:lstStyle/>
          <a:p>
            <a:r>
              <a:rPr lang="en-US" dirty="0"/>
              <a:t>Click to edit Master title style</a:t>
            </a:r>
          </a:p>
        </p:txBody>
      </p:sp>
    </p:spTree>
    <p:extLst>
      <p:ext uri="{BB962C8B-B14F-4D97-AF65-F5344CB8AC3E}">
        <p14:creationId xmlns:p14="http://schemas.microsoft.com/office/powerpoint/2010/main" val="236830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 Dark">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9DB1D3A-5B2C-4696-9F6D-3073058CEB37}"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0946" y="2313"/>
            <a:ext cx="6621054" cy="6853372"/>
          </a:xfrm>
          <a:prstGeom prst="rect">
            <a:avLst/>
          </a:prstGeom>
        </p:spPr>
      </p:pic>
      <p:grpSp>
        <p:nvGrpSpPr>
          <p:cNvPr id="10" name="Group 9"/>
          <p:cNvGrpSpPr/>
          <p:nvPr userDrawn="1"/>
        </p:nvGrpSpPr>
        <p:grpSpPr>
          <a:xfrm>
            <a:off x="-6025" y="0"/>
            <a:ext cx="473817" cy="6858000"/>
            <a:chOff x="140733" y="0"/>
            <a:chExt cx="72388" cy="6858000"/>
          </a:xfrm>
        </p:grpSpPr>
        <p:sp>
          <p:nvSpPr>
            <p:cNvPr id="11" name="Rectangle 10"/>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ontent Placeholder 2"/>
          <p:cNvSpPr>
            <a:spLocks noGrp="1"/>
          </p:cNvSpPr>
          <p:nvPr>
            <p:ph idx="13"/>
          </p:nvPr>
        </p:nvSpPr>
        <p:spPr>
          <a:xfrm>
            <a:off x="1106767" y="2187574"/>
            <a:ext cx="10433703" cy="4351338"/>
          </a:xfrm>
        </p:spPr>
        <p:txBody>
          <a:bodyPr>
            <a:normAutofit/>
          </a:bodyPr>
          <a:lstStyle>
            <a:lvl1pPr marL="228600" indent="-228600">
              <a:lnSpc>
                <a:spcPct val="110000"/>
              </a:lnSpc>
              <a:buClr>
                <a:schemeClr val="accent2"/>
              </a:buClr>
              <a:buSzPct val="90000"/>
              <a:buFont typeface="Wingdings" panose="05000000000000000000" pitchFamily="2" charset="2"/>
              <a:buChar char="§"/>
              <a:defRPr sz="2400"/>
            </a:lvl1pPr>
            <a:lvl2pPr marL="685800" indent="-228600">
              <a:lnSpc>
                <a:spcPct val="110000"/>
              </a:lnSpc>
              <a:buClr>
                <a:schemeClr val="accent2"/>
              </a:buClr>
              <a:buSzPct val="90000"/>
              <a:buFont typeface="Wingdings" panose="05000000000000000000" pitchFamily="2" charset="2"/>
              <a:buChar char="§"/>
              <a:defRPr sz="2000"/>
            </a:lvl2pPr>
            <a:lvl3pPr marL="1143000" indent="-228600">
              <a:lnSpc>
                <a:spcPct val="110000"/>
              </a:lnSpc>
              <a:buClr>
                <a:schemeClr val="accent2"/>
              </a:buClr>
              <a:buSzPct val="90000"/>
              <a:buFont typeface="Wingdings" panose="05000000000000000000" pitchFamily="2" charset="2"/>
              <a:buChar char="§"/>
              <a:defRPr sz="1800"/>
            </a:lvl3pPr>
            <a:lvl4pPr marL="1600200" indent="-228600">
              <a:lnSpc>
                <a:spcPct val="110000"/>
              </a:lnSpc>
              <a:buClr>
                <a:schemeClr val="accent2"/>
              </a:buClr>
              <a:buSzPct val="90000"/>
              <a:buFont typeface="Wingdings" panose="05000000000000000000" pitchFamily="2" charset="2"/>
              <a:buChar char="§"/>
              <a:defRPr sz="1600"/>
            </a:lvl4pPr>
            <a:lvl5pPr marL="2057400" indent="-228600">
              <a:lnSpc>
                <a:spcPct val="110000"/>
              </a:lnSpc>
              <a:buClr>
                <a:schemeClr val="accent2"/>
              </a:buClr>
              <a:buSzPct val="90000"/>
              <a:buFont typeface="Wingdings" panose="05000000000000000000" pitchFamily="2" charset="2"/>
              <a:buChar cha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p:cNvSpPr>
            <a:spLocks noGrp="1"/>
          </p:cNvSpPr>
          <p:nvPr>
            <p:ph type="title"/>
          </p:nvPr>
        </p:nvSpPr>
        <p:spPr>
          <a:xfrm>
            <a:off x="1106767" y="679448"/>
            <a:ext cx="10433703" cy="1325563"/>
          </a:xfrm>
        </p:spPr>
        <p:txBody>
          <a:bodyPr/>
          <a:lstStyle/>
          <a:p>
            <a:r>
              <a:rPr lang="en-US" dirty="0"/>
              <a:t>Click to edit Master title style</a:t>
            </a:r>
          </a:p>
        </p:txBody>
      </p:sp>
    </p:spTree>
    <p:extLst>
      <p:ext uri="{BB962C8B-B14F-4D97-AF65-F5344CB8AC3E}">
        <p14:creationId xmlns:p14="http://schemas.microsoft.com/office/powerpoint/2010/main" val="31326648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 Light -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latin typeface="Franklin Gothic Demi Cond" panose="020B0706030402020204" pitchFamily="34" charset="0"/>
              </a:defRPr>
            </a:lvl1pPr>
          </a:lstStyle>
          <a:p>
            <a:r>
              <a:rPr lang="en-US" dirty="0"/>
              <a:t>Click to edit Master title style</a:t>
            </a:r>
          </a:p>
        </p:txBody>
      </p:sp>
      <p:grpSp>
        <p:nvGrpSpPr>
          <p:cNvPr id="7" name="Group 6"/>
          <p:cNvGrpSpPr/>
          <p:nvPr userDrawn="1"/>
        </p:nvGrpSpPr>
        <p:grpSpPr>
          <a:xfrm>
            <a:off x="-6024" y="0"/>
            <a:ext cx="119618" cy="6858000"/>
            <a:chOff x="140733" y="0"/>
            <a:chExt cx="72388" cy="6858000"/>
          </a:xfrm>
        </p:grpSpPr>
        <p:sp>
          <p:nvSpPr>
            <p:cNvPr id="8" name="Rectangle 7"/>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p:cNvSpPr>
            <a:spLocks noGrp="1"/>
          </p:cNvSpPr>
          <p:nvPr>
            <p:ph idx="13"/>
          </p:nvPr>
        </p:nvSpPr>
        <p:spPr>
          <a:xfrm>
            <a:off x="838200" y="1708871"/>
            <a:ext cx="10702270" cy="4830041"/>
          </a:xfrm>
        </p:spPr>
        <p:txBody>
          <a:bodyPr>
            <a:normAutofit/>
          </a:bodyPr>
          <a:lstStyle>
            <a:lvl1pPr marL="228600" indent="-228600">
              <a:lnSpc>
                <a:spcPct val="110000"/>
              </a:lnSpc>
              <a:buClr>
                <a:schemeClr val="accent2"/>
              </a:buClr>
              <a:buSzPct val="90000"/>
              <a:buFont typeface="Wingdings" panose="05000000000000000000" pitchFamily="2" charset="2"/>
              <a:buChar char="§"/>
              <a:defRPr sz="2400">
                <a:solidFill>
                  <a:schemeClr val="tx1"/>
                </a:solidFill>
              </a:defRPr>
            </a:lvl1pPr>
            <a:lvl2pPr marL="685800" indent="-228600">
              <a:lnSpc>
                <a:spcPct val="110000"/>
              </a:lnSpc>
              <a:buClr>
                <a:schemeClr val="accent2"/>
              </a:buClr>
              <a:buSzPct val="90000"/>
              <a:buFont typeface="Wingdings" panose="05000000000000000000" pitchFamily="2" charset="2"/>
              <a:buChar char="§"/>
              <a:defRPr sz="2000">
                <a:solidFill>
                  <a:schemeClr val="tx1"/>
                </a:solidFill>
              </a:defRPr>
            </a:lvl2pPr>
            <a:lvl3pPr marL="1143000" indent="-228600">
              <a:lnSpc>
                <a:spcPct val="110000"/>
              </a:lnSpc>
              <a:buClr>
                <a:schemeClr val="accent2"/>
              </a:buClr>
              <a:buSzPct val="90000"/>
              <a:buFont typeface="Wingdings" panose="05000000000000000000" pitchFamily="2" charset="2"/>
              <a:buChar char="§"/>
              <a:defRPr sz="1800">
                <a:solidFill>
                  <a:schemeClr val="tx1"/>
                </a:solidFill>
              </a:defRPr>
            </a:lvl3pPr>
            <a:lvl4pPr marL="1600200" indent="-228600">
              <a:lnSpc>
                <a:spcPct val="110000"/>
              </a:lnSpc>
              <a:buClr>
                <a:schemeClr val="accent2"/>
              </a:buClr>
              <a:buSzPct val="90000"/>
              <a:buFont typeface="Wingdings" panose="05000000000000000000" pitchFamily="2" charset="2"/>
              <a:buChar char="§"/>
              <a:defRPr sz="1600">
                <a:solidFill>
                  <a:schemeClr val="tx1"/>
                </a:solidFill>
              </a:defRPr>
            </a:lvl4pPr>
            <a:lvl5pPr marL="2057400" indent="-228600">
              <a:lnSpc>
                <a:spcPct val="110000"/>
              </a:lnSpc>
              <a:buClr>
                <a:schemeClr val="accent2"/>
              </a:buClr>
              <a:buSzPct val="90000"/>
              <a:buFont typeface="Wingdings" panose="05000000000000000000" pitchFamily="2" charset="2"/>
              <a:buChar char="§"/>
              <a:defRPr sz="16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2"/>
          </p:nvPr>
        </p:nvSpPr>
        <p:spPr>
          <a:xfrm>
            <a:off x="9096375" y="6356350"/>
            <a:ext cx="2743200" cy="365125"/>
          </a:xfrm>
        </p:spPr>
        <p:txBody>
          <a:bodyPr/>
          <a:lstStyle/>
          <a:p>
            <a:fld id="{39DB1D3A-5B2C-4696-9F6D-3073058CEB37}" type="slidenum">
              <a:rPr lang="en-US" smtClean="0"/>
              <a:t>‹#›</a:t>
            </a:fld>
            <a:endParaRPr lang="en-US" dirty="0"/>
          </a:p>
        </p:txBody>
      </p:sp>
    </p:spTree>
    <p:extLst>
      <p:ext uri="{BB962C8B-B14F-4D97-AF65-F5344CB8AC3E}">
        <p14:creationId xmlns:p14="http://schemas.microsoft.com/office/powerpoint/2010/main" val="112892729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Dark -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Franklin Gothic Demi Cond" panose="020B0706030402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39DB1D3A-5B2C-4696-9F6D-3073058CEB37}" type="slidenum">
              <a:rPr lang="en-US" smtClean="0"/>
              <a:pPr/>
              <a:t>‹#›</a:t>
            </a:fld>
            <a:endParaRPr lang="en-US" dirty="0"/>
          </a:p>
        </p:txBody>
      </p:sp>
      <p:grpSp>
        <p:nvGrpSpPr>
          <p:cNvPr id="7" name="Group 6"/>
          <p:cNvGrpSpPr/>
          <p:nvPr userDrawn="1"/>
        </p:nvGrpSpPr>
        <p:grpSpPr>
          <a:xfrm>
            <a:off x="-6024" y="0"/>
            <a:ext cx="119618" cy="6858000"/>
            <a:chOff x="140733" y="0"/>
            <a:chExt cx="72388" cy="6858000"/>
          </a:xfrm>
        </p:grpSpPr>
        <p:sp>
          <p:nvSpPr>
            <p:cNvPr id="8" name="Rectangle 7"/>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2"/>
          <p:cNvSpPr>
            <a:spLocks noGrp="1"/>
          </p:cNvSpPr>
          <p:nvPr>
            <p:ph idx="13"/>
          </p:nvPr>
        </p:nvSpPr>
        <p:spPr>
          <a:xfrm>
            <a:off x="838200" y="1708871"/>
            <a:ext cx="10702270" cy="4830041"/>
          </a:xfrm>
        </p:spPr>
        <p:txBody>
          <a:bodyPr>
            <a:normAutofit/>
          </a:bodyPr>
          <a:lstStyle>
            <a:lvl1pPr marL="228600" indent="-228600">
              <a:lnSpc>
                <a:spcPct val="110000"/>
              </a:lnSpc>
              <a:buClr>
                <a:schemeClr val="accent2"/>
              </a:buClr>
              <a:buSzPct val="90000"/>
              <a:buFont typeface="Wingdings" panose="05000000000000000000" pitchFamily="2" charset="2"/>
              <a:buChar char="§"/>
              <a:defRPr sz="2400">
                <a:solidFill>
                  <a:schemeClr val="bg1"/>
                </a:solidFill>
              </a:defRPr>
            </a:lvl1pPr>
            <a:lvl2pPr marL="685800" indent="-228600">
              <a:lnSpc>
                <a:spcPct val="110000"/>
              </a:lnSpc>
              <a:buClr>
                <a:schemeClr val="accent2"/>
              </a:buClr>
              <a:buSzPct val="90000"/>
              <a:buFont typeface="Wingdings" panose="05000000000000000000" pitchFamily="2" charset="2"/>
              <a:buChar char="§"/>
              <a:defRPr sz="2000">
                <a:solidFill>
                  <a:schemeClr val="bg1"/>
                </a:solidFill>
              </a:defRPr>
            </a:lvl2pPr>
            <a:lvl3pPr marL="1143000" indent="-228600">
              <a:lnSpc>
                <a:spcPct val="110000"/>
              </a:lnSpc>
              <a:buClr>
                <a:schemeClr val="accent2"/>
              </a:buClr>
              <a:buSzPct val="90000"/>
              <a:buFont typeface="Wingdings" panose="05000000000000000000" pitchFamily="2" charset="2"/>
              <a:buChar char="§"/>
              <a:defRPr sz="1800">
                <a:solidFill>
                  <a:schemeClr val="bg1"/>
                </a:solidFill>
              </a:defRPr>
            </a:lvl3pPr>
            <a:lvl4pPr marL="1600200" indent="-228600">
              <a:lnSpc>
                <a:spcPct val="110000"/>
              </a:lnSpc>
              <a:buClr>
                <a:schemeClr val="accent2"/>
              </a:buClr>
              <a:buSzPct val="90000"/>
              <a:buFont typeface="Wingdings" panose="05000000000000000000" pitchFamily="2" charset="2"/>
              <a:buChar char="§"/>
              <a:defRPr sz="1600">
                <a:solidFill>
                  <a:schemeClr val="bg1"/>
                </a:solidFill>
              </a:defRPr>
            </a:lvl4pPr>
            <a:lvl5pPr marL="2057400" indent="-228600">
              <a:lnSpc>
                <a:spcPct val="110000"/>
              </a:lnSpc>
              <a:buClr>
                <a:schemeClr val="accent2"/>
              </a:buClr>
              <a:buSzPct val="90000"/>
              <a:buFont typeface="Wingdings" panose="05000000000000000000" pitchFamily="2" charset="2"/>
              <a:buChar char="§"/>
              <a:defRPr sz="1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70946" y="0"/>
            <a:ext cx="6621054" cy="6858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291" y="-4823304"/>
            <a:ext cx="2768881" cy="6858000"/>
          </a:xfrm>
          <a:prstGeom prst="rect">
            <a:avLst/>
          </a:prstGeom>
        </p:spPr>
      </p:pic>
      <p:sp>
        <p:nvSpPr>
          <p:cNvPr id="30" name="Text Placeholder 22"/>
          <p:cNvSpPr>
            <a:spLocks noGrp="1"/>
          </p:cNvSpPr>
          <p:nvPr userDrawn="1">
            <p:ph type="body" sz="quarter" idx="11" hasCustomPrompt="1"/>
          </p:nvPr>
        </p:nvSpPr>
        <p:spPr>
          <a:xfrm>
            <a:off x="517170" y="2610589"/>
            <a:ext cx="10656009" cy="1261958"/>
          </a:xfrm>
        </p:spPr>
        <p:txBody>
          <a:bodyPr>
            <a:noAutofit/>
          </a:bodyPr>
          <a:lstStyle>
            <a:lvl1pPr marL="0" indent="0">
              <a:buNone/>
              <a:defRPr lang="en-US" sz="8800" kern="1200" baseline="0" dirty="0" smtClean="0">
                <a:solidFill>
                  <a:schemeClr val="accent1"/>
                </a:solidFill>
                <a:latin typeface="Franklin Gothic Demi Cond" panose="020B0706030402020204" pitchFamily="34" charset="0"/>
                <a:ea typeface="+mj-ea"/>
                <a:cs typeface="+mj-cs"/>
              </a:defRPr>
            </a:lvl1pPr>
          </a:lstStyle>
          <a:p>
            <a:pPr lvl="0"/>
            <a:r>
              <a:rPr lang="en-US" dirty="0"/>
              <a:t>Thank you!</a:t>
            </a:r>
          </a:p>
        </p:txBody>
      </p:sp>
      <p:sp>
        <p:nvSpPr>
          <p:cNvPr id="3" name="Text Placeholder 2"/>
          <p:cNvSpPr>
            <a:spLocks noGrp="1"/>
          </p:cNvSpPr>
          <p:nvPr>
            <p:ph type="body" sz="quarter" idx="12" hasCustomPrompt="1"/>
          </p:nvPr>
        </p:nvSpPr>
        <p:spPr>
          <a:xfrm>
            <a:off x="491291" y="3872547"/>
            <a:ext cx="7607680" cy="623888"/>
          </a:xfrm>
        </p:spPr>
        <p:txBody>
          <a:bodyPr/>
          <a:lstStyle>
            <a:lvl1pPr marL="0" indent="0">
              <a:buNone/>
              <a:defRPr lang="en-US" sz="3200" kern="1200" spc="0" baseline="0" dirty="0" smtClean="0">
                <a:solidFill>
                  <a:schemeClr val="accent2"/>
                </a:solidFill>
                <a:latin typeface="Franklin Gothic Medium" panose="020B0603020102020204" pitchFamily="34" charset="0"/>
                <a:ea typeface="+mj-ea"/>
                <a:cs typeface="+mj-cs"/>
              </a:defRPr>
            </a:lvl1pPr>
            <a:lvl2pPr marL="457200" indent="0">
              <a:buNone/>
              <a:defRPr/>
            </a:lvl2pPr>
          </a:lstStyle>
          <a:p>
            <a:pPr lvl="0"/>
            <a:r>
              <a:rPr lang="en-US" dirty="0"/>
              <a:t>You’re all done! Yay!</a:t>
            </a:r>
          </a:p>
        </p:txBody>
      </p:sp>
      <p:pic>
        <p:nvPicPr>
          <p:cNvPr id="4" name="Picture 3" descr="A screen shot of a video game&#10;&#10;Description automatically generated with low confidence">
            <a:extLst>
              <a:ext uri="{FF2B5EF4-FFF2-40B4-BE49-F238E27FC236}">
                <a16:creationId xmlns:a16="http://schemas.microsoft.com/office/drawing/2014/main" id="{258E1B12-8E80-7118-61B6-3363884C05E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25453"/>
          <a:stretch/>
        </p:blipFill>
        <p:spPr>
          <a:xfrm>
            <a:off x="1121133" y="5932175"/>
            <a:ext cx="1844703" cy="699645"/>
          </a:xfrm>
          <a:prstGeom prst="rect">
            <a:avLst/>
          </a:prstGeom>
        </p:spPr>
      </p:pic>
      <p:pic>
        <p:nvPicPr>
          <p:cNvPr id="6" name="Picture 5" descr="Icon&#10;&#10;Description automatically generated">
            <a:extLst>
              <a:ext uri="{FF2B5EF4-FFF2-40B4-BE49-F238E27FC236}">
                <a16:creationId xmlns:a16="http://schemas.microsoft.com/office/drawing/2014/main" id="{32E12266-20E2-2893-BDB6-BCF4BB5953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171" y="6008913"/>
            <a:ext cx="527460" cy="546169"/>
          </a:xfrm>
          <a:prstGeom prst="rect">
            <a:avLst/>
          </a:prstGeom>
        </p:spPr>
      </p:pic>
    </p:spTree>
    <p:extLst>
      <p:ext uri="{BB962C8B-B14F-4D97-AF65-F5344CB8AC3E}">
        <p14:creationId xmlns:p14="http://schemas.microsoft.com/office/powerpoint/2010/main" val="122999021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96375" y="6356350"/>
            <a:ext cx="2743200" cy="365125"/>
          </a:xfrm>
        </p:spPr>
        <p:txBody>
          <a:bodyPr/>
          <a:lstStyle/>
          <a:p>
            <a:fld id="{39DB1D3A-5B2C-4696-9F6D-3073058CEB37}" type="slidenum">
              <a:rPr lang="en-US" smtClean="0"/>
              <a:t>‹#›</a:t>
            </a:fld>
            <a:endParaRPr lang="en-US" dirty="0"/>
          </a:p>
        </p:txBody>
      </p:sp>
    </p:spTree>
    <p:extLst>
      <p:ext uri="{BB962C8B-B14F-4D97-AF65-F5344CB8AC3E}">
        <p14:creationId xmlns:p14="http://schemas.microsoft.com/office/powerpoint/2010/main" val="208858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Dark">
    <p:bg>
      <p:bgRef idx="1001">
        <a:schemeClr val="bg2"/>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9096375" y="6356350"/>
            <a:ext cx="2743200" cy="365125"/>
          </a:xfrm>
        </p:spPr>
        <p:txBody>
          <a:bodyPr/>
          <a:lstStyle>
            <a:lvl1pPr>
              <a:defRPr sz="1000">
                <a:solidFill>
                  <a:schemeClr val="tx1"/>
                </a:solidFill>
              </a:defRPr>
            </a:lvl1pPr>
          </a:lstStyle>
          <a:p>
            <a:fld id="{39DB1D3A-5B2C-4696-9F6D-3073058CEB37}" type="slidenum">
              <a:rPr lang="en-US" smtClean="0"/>
              <a:pPr/>
              <a:t>‹#›</a:t>
            </a:fld>
            <a:endParaRPr lang="en-US" dirty="0"/>
          </a:p>
        </p:txBody>
      </p:sp>
    </p:spTree>
    <p:extLst>
      <p:ext uri="{BB962C8B-B14F-4D97-AF65-F5344CB8AC3E}">
        <p14:creationId xmlns:p14="http://schemas.microsoft.com/office/powerpoint/2010/main" val="15125815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2425"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Franklin Gothic Book" panose="020B0503020102020204" pitchFamily="34" charset="0"/>
              </a:defRPr>
            </a:lvl1pPr>
          </a:lstStyle>
          <a:p>
            <a:fld id="{005EFB40-07B4-404E-88ED-69A1B9015F54}" type="datetime1">
              <a:rPr lang="en-US" smtClean="0"/>
              <a:pPr/>
              <a:t>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Franklin Gothic Book" panose="020B0503020102020204" pitchFamily="34" charset="0"/>
              </a:defRPr>
            </a:lvl1pPr>
          </a:lstStyle>
          <a:p>
            <a:endParaRPr lang="en-US"/>
          </a:p>
        </p:txBody>
      </p:sp>
      <p:sp>
        <p:nvSpPr>
          <p:cNvPr id="6" name="Slide Number Placeholder 5"/>
          <p:cNvSpPr>
            <a:spLocks noGrp="1"/>
          </p:cNvSpPr>
          <p:nvPr>
            <p:ph type="sldNum" sz="quarter" idx="4"/>
          </p:nvPr>
        </p:nvSpPr>
        <p:spPr>
          <a:xfrm>
            <a:off x="9096375"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Franklin Gothic Book" panose="020B0503020102020204" pitchFamily="34" charset="0"/>
              </a:defRPr>
            </a:lvl1pPr>
          </a:lstStyle>
          <a:p>
            <a:fld id="{39DB1D3A-5B2C-4696-9F6D-3073058CEB37}" type="slidenum">
              <a:rPr lang="en-US" smtClean="0"/>
              <a:pPr/>
              <a:t>‹#›</a:t>
            </a:fld>
            <a:endParaRPr lang="en-US"/>
          </a:p>
        </p:txBody>
      </p:sp>
    </p:spTree>
    <p:extLst>
      <p:ext uri="{BB962C8B-B14F-4D97-AF65-F5344CB8AC3E}">
        <p14:creationId xmlns:p14="http://schemas.microsoft.com/office/powerpoint/2010/main" val="3932433928"/>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1" r:id="rId4"/>
    <p:sldLayoutId id="2147483667" r:id="rId5"/>
    <p:sldLayoutId id="2147483663" r:id="rId6"/>
    <p:sldLayoutId id="2147483665" r:id="rId7"/>
    <p:sldLayoutId id="2147483655" r:id="rId8"/>
    <p:sldLayoutId id="2147483668" r:id="rId9"/>
  </p:sldLayoutIdLst>
  <p:hf hdr="0" ftr="0" dt="0"/>
  <p:txStyles>
    <p:title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bcommunications@connerstrong.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hyperlink" Target="https://guide-ignite.inmotionnow.com/help/quick-start-guide-submitting-a-revie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connerstrong.ignite.inmotionnow.com/"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ebcommunications@connerstrong.com" TargetMode="External"/><Relationship Id="rId7" Type="http://schemas.openxmlformats.org/officeDocument/2006/relationships/image" Target="../media/image12.png"/><Relationship Id="rId2" Type="http://schemas.openxmlformats.org/officeDocument/2006/relationships/hyperlink" Target="mailto:welcome@inmotionnow.com" TargetMode="External"/><Relationship Id="rId1" Type="http://schemas.openxmlformats.org/officeDocument/2006/relationships/slideLayout" Target="../slideLayouts/slideLayout6.xml"/><Relationship Id="rId6" Type="http://schemas.openxmlformats.org/officeDocument/2006/relationships/hyperlink" Target="https://guide-ignite.inmotionnow.com/help/login-faqs" TargetMode="External"/><Relationship Id="rId5" Type="http://schemas.openxmlformats.org/officeDocument/2006/relationships/image" Target="../media/image11.png"/><Relationship Id="rId4" Type="http://schemas.openxmlformats.org/officeDocument/2006/relationships/hyperlink" Target="https://connerstrong.ignite.inmotionnow.com/login?redirect_route=%2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guide-ignite.inmotionnow.com/help/requests" TargetMode="External"/><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uide-ignite.inmotionnow.com/help/request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91291" y="2557648"/>
            <a:ext cx="7710817" cy="1742705"/>
            <a:chOff x="491291" y="2557648"/>
            <a:chExt cx="7710817" cy="1742705"/>
          </a:xfrm>
        </p:grpSpPr>
        <p:sp>
          <p:nvSpPr>
            <p:cNvPr id="7" name="Title 1"/>
            <p:cNvSpPr txBox="1">
              <a:spLocks/>
            </p:cNvSpPr>
            <p:nvPr/>
          </p:nvSpPr>
          <p:spPr>
            <a:xfrm>
              <a:off x="491291" y="3043200"/>
              <a:ext cx="7710817" cy="1257153"/>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9600" dirty="0"/>
                <a:t>Lytho</a:t>
              </a:r>
            </a:p>
          </p:txBody>
        </p:sp>
        <p:sp>
          <p:nvSpPr>
            <p:cNvPr id="8" name="Title 1"/>
            <p:cNvSpPr txBox="1">
              <a:spLocks/>
            </p:cNvSpPr>
            <p:nvPr/>
          </p:nvSpPr>
          <p:spPr>
            <a:xfrm>
              <a:off x="517170" y="2557648"/>
              <a:ext cx="5155722" cy="569212"/>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pc="200" dirty="0">
                  <a:solidFill>
                    <a:schemeClr val="accent2"/>
                  </a:solidFill>
                  <a:latin typeface="Franklin Gothic Medium" panose="020B0603020102020204" pitchFamily="34" charset="0"/>
                </a:rPr>
                <a:t>YOUR GUIDE TO</a:t>
              </a:r>
            </a:p>
          </p:txBody>
        </p:sp>
      </p:grpSp>
      <p:sp>
        <p:nvSpPr>
          <p:cNvPr id="9" name="Rectangle 8"/>
          <p:cNvSpPr/>
          <p:nvPr/>
        </p:nvSpPr>
        <p:spPr>
          <a:xfrm>
            <a:off x="0" y="5664200"/>
            <a:ext cx="12192000" cy="1193800"/>
          </a:xfrm>
          <a:prstGeom prst="rect">
            <a:avLst/>
          </a:prstGeom>
          <a:solidFill>
            <a:srgbClr val="0F2A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517170" y="6065209"/>
            <a:ext cx="11147022" cy="37147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Book" panose="020B05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tabLst>
                <a:tab pos="457200" algn="l"/>
                <a:tab pos="749300" algn="l"/>
              </a:tabLst>
            </a:pPr>
            <a:r>
              <a:rPr lang="en-US" sz="2200" dirty="0">
                <a:solidFill>
                  <a:schemeClr val="accent1"/>
                </a:solidFill>
                <a:latin typeface="Franklin Gothic Demi" panose="020B0703020102020204" pitchFamily="34" charset="0"/>
              </a:rPr>
              <a:t>Questions? </a:t>
            </a:r>
            <a:r>
              <a:rPr lang="en-US" sz="2200" dirty="0"/>
              <a:t>Contact the Communications team at </a:t>
            </a:r>
            <a:r>
              <a:rPr lang="en-US" sz="2200" dirty="0">
                <a:solidFill>
                  <a:schemeClr val="bg2"/>
                </a:solidFill>
                <a:latin typeface="Franklin Gothic Demi" panose="020B0703020102020204" pitchFamily="34" charset="0"/>
                <a:hlinkClick r:id="rId3"/>
              </a:rPr>
              <a:t>creativesolutions@connerstrong.com</a:t>
            </a:r>
            <a:r>
              <a:rPr lang="en-US" sz="2200" dirty="0">
                <a:solidFill>
                  <a:schemeClr val="bg2"/>
                </a:solidFill>
              </a:rPr>
              <a:t>.</a:t>
            </a:r>
          </a:p>
        </p:txBody>
      </p:sp>
      <p:pic>
        <p:nvPicPr>
          <p:cNvPr id="3" name="Picture 2" descr="Icon&#10;&#10;Description automatically generated">
            <a:extLst>
              <a:ext uri="{FF2B5EF4-FFF2-40B4-BE49-F238E27FC236}">
                <a16:creationId xmlns:a16="http://schemas.microsoft.com/office/drawing/2014/main" id="{FDA81181-32FF-2D6D-BCEF-347AF01B9A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6548" y="4948617"/>
            <a:ext cx="1017019" cy="1053092"/>
          </a:xfrm>
          <a:prstGeom prst="rect">
            <a:avLst/>
          </a:prstGeom>
        </p:spPr>
      </p:pic>
      <p:pic>
        <p:nvPicPr>
          <p:cNvPr id="2" name="Picture 1" descr="Logo&#10;&#10;Description automatically generated">
            <a:extLst>
              <a:ext uri="{FF2B5EF4-FFF2-40B4-BE49-F238E27FC236}">
                <a16:creationId xmlns:a16="http://schemas.microsoft.com/office/drawing/2014/main" id="{E1B61D7C-73F7-7ECD-F38C-80C96BED35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380" y="215722"/>
            <a:ext cx="1463631" cy="1463631"/>
          </a:xfrm>
          <a:prstGeom prst="rect">
            <a:avLst/>
          </a:prstGeom>
        </p:spPr>
      </p:pic>
    </p:spTree>
    <p:extLst>
      <p:ext uri="{BB962C8B-B14F-4D97-AF65-F5344CB8AC3E}">
        <p14:creationId xmlns:p14="http://schemas.microsoft.com/office/powerpoint/2010/main" val="3506145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9DB1D3A-5B2C-4696-9F6D-3073058CEB37}" type="slidenum">
              <a:rPr lang="en-US" smtClean="0"/>
              <a:pPr/>
              <a:t>10</a:t>
            </a:fld>
            <a:endParaRPr lang="en-US" dirty="0"/>
          </a:p>
        </p:txBody>
      </p:sp>
      <p:sp>
        <p:nvSpPr>
          <p:cNvPr id="6" name="Title 1"/>
          <p:cNvSpPr>
            <a:spLocks noGrp="1"/>
          </p:cNvSpPr>
          <p:nvPr>
            <p:ph type="title"/>
          </p:nvPr>
        </p:nvSpPr>
        <p:spPr>
          <a:xfrm>
            <a:off x="838200" y="491553"/>
            <a:ext cx="3790949" cy="1325563"/>
          </a:xfrm>
        </p:spPr>
        <p:txBody>
          <a:bodyPr/>
          <a:lstStyle/>
          <a:p>
            <a:r>
              <a:rPr lang="en-US" dirty="0">
                <a:solidFill>
                  <a:schemeClr val="bg1"/>
                </a:solidFill>
              </a:rPr>
              <a:t>Request Forms</a:t>
            </a:r>
          </a:p>
        </p:txBody>
      </p:sp>
      <p:sp>
        <p:nvSpPr>
          <p:cNvPr id="9" name="Content Placeholder 2"/>
          <p:cNvSpPr>
            <a:spLocks noGrp="1"/>
          </p:cNvSpPr>
          <p:nvPr>
            <p:ph idx="4294967295"/>
          </p:nvPr>
        </p:nvSpPr>
        <p:spPr>
          <a:xfrm>
            <a:off x="838200" y="1825625"/>
            <a:ext cx="3597166" cy="3194050"/>
          </a:xfrm>
        </p:spPr>
        <p:txBody>
          <a:bodyPr>
            <a:noAutofit/>
          </a:bodyPr>
          <a:lstStyle/>
          <a:p>
            <a:pPr marL="0" indent="0">
              <a:lnSpc>
                <a:spcPct val="110000"/>
              </a:lnSpc>
              <a:spcBef>
                <a:spcPts val="0"/>
              </a:spcBef>
              <a:spcAft>
                <a:spcPts val="600"/>
              </a:spcAft>
              <a:buClr>
                <a:schemeClr val="accent3"/>
              </a:buClr>
              <a:buSzPct val="125000"/>
              <a:buNone/>
            </a:pPr>
            <a:r>
              <a:rPr lang="en-US" sz="1800" dirty="0">
                <a:solidFill>
                  <a:schemeClr val="bg1"/>
                </a:solidFill>
              </a:rPr>
              <a:t>Here is where you will select the type of communication you need using our custom request forms. Each form includes important information at the top of the screen, such as turnaround times. </a:t>
            </a:r>
          </a:p>
          <a:p>
            <a:pPr marL="0" indent="0">
              <a:lnSpc>
                <a:spcPct val="110000"/>
              </a:lnSpc>
              <a:spcBef>
                <a:spcPts val="0"/>
              </a:spcBef>
              <a:spcAft>
                <a:spcPts val="600"/>
              </a:spcAft>
              <a:buClr>
                <a:schemeClr val="accent3"/>
              </a:buClr>
              <a:buSzPct val="125000"/>
              <a:buNone/>
            </a:pPr>
            <a:endParaRPr lang="en-US" sz="1800" dirty="0">
              <a:solidFill>
                <a:schemeClr val="bg1"/>
              </a:solidFill>
            </a:endParaRPr>
          </a:p>
          <a:p>
            <a:pPr marL="0" indent="0">
              <a:lnSpc>
                <a:spcPct val="110000"/>
              </a:lnSpc>
              <a:spcBef>
                <a:spcPts val="0"/>
              </a:spcBef>
              <a:spcAft>
                <a:spcPts val="600"/>
              </a:spcAft>
              <a:buClr>
                <a:schemeClr val="accent3"/>
              </a:buClr>
              <a:buSzPct val="125000"/>
              <a:buNone/>
            </a:pPr>
            <a:r>
              <a:rPr lang="en-US" sz="1800" dirty="0">
                <a:solidFill>
                  <a:schemeClr val="accent2"/>
                </a:solidFill>
                <a:latin typeface="Franklin Gothic Demi" panose="020B0703020102020204" pitchFamily="34" charset="0"/>
              </a:rPr>
              <a:t>NOTE: </a:t>
            </a:r>
            <a:r>
              <a:rPr lang="en-US" sz="1800" dirty="0">
                <a:solidFill>
                  <a:schemeClr val="bg1"/>
                </a:solidFill>
              </a:rPr>
              <a:t>Due dates are restricted by standard turnaround times.</a:t>
            </a:r>
          </a:p>
          <a:p>
            <a:pPr marL="0" indent="0">
              <a:lnSpc>
                <a:spcPct val="110000"/>
              </a:lnSpc>
              <a:spcBef>
                <a:spcPts val="0"/>
              </a:spcBef>
              <a:spcAft>
                <a:spcPts val="600"/>
              </a:spcAft>
              <a:buClr>
                <a:schemeClr val="accent3"/>
              </a:buClr>
              <a:buSzPct val="125000"/>
              <a:buNone/>
            </a:pPr>
            <a:endParaRPr lang="en-US" sz="1800" dirty="0">
              <a:solidFill>
                <a:schemeClr val="bg1"/>
              </a:solidFill>
            </a:endParaRPr>
          </a:p>
          <a:p>
            <a:pPr marL="0" indent="0">
              <a:lnSpc>
                <a:spcPct val="110000"/>
              </a:lnSpc>
              <a:spcBef>
                <a:spcPts val="0"/>
              </a:spcBef>
              <a:spcAft>
                <a:spcPts val="600"/>
              </a:spcAft>
              <a:buClr>
                <a:schemeClr val="accent3"/>
              </a:buClr>
              <a:buSzPct val="125000"/>
              <a:buNone/>
            </a:pPr>
            <a:endParaRPr lang="en-US" sz="1800" dirty="0">
              <a:solidFill>
                <a:schemeClr val="bg1"/>
              </a:solidFill>
            </a:endParaRPr>
          </a:p>
        </p:txBody>
      </p:sp>
      <p:pic>
        <p:nvPicPr>
          <p:cNvPr id="2" name="Picture 1"/>
          <p:cNvPicPr>
            <a:picLocks noChangeAspect="1"/>
          </p:cNvPicPr>
          <p:nvPr/>
        </p:nvPicPr>
        <p:blipFill rotWithShape="1">
          <a:blip r:embed="rId2"/>
          <a:srcRect t="15378"/>
          <a:stretch/>
        </p:blipFill>
        <p:spPr>
          <a:xfrm>
            <a:off x="4740165" y="1825625"/>
            <a:ext cx="7451835" cy="3349999"/>
          </a:xfrm>
          <a:prstGeom prst="rect">
            <a:avLst/>
          </a:prstGeom>
          <a:solidFill>
            <a:schemeClr val="bg1"/>
          </a:soli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925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200" y="785018"/>
            <a:ext cx="4905375" cy="1325563"/>
          </a:xfrm>
        </p:spPr>
        <p:txBody>
          <a:bodyPr>
            <a:noAutofit/>
          </a:bodyPr>
          <a:lstStyle/>
          <a:p>
            <a:r>
              <a:rPr lang="en-US" dirty="0">
                <a:solidFill>
                  <a:schemeClr val="bg1"/>
                </a:solidFill>
              </a:rPr>
              <a:t>Updating </a:t>
            </a:r>
            <a:r>
              <a:rPr lang="en-US" dirty="0">
                <a:solidFill>
                  <a:schemeClr val="accent2"/>
                </a:solidFill>
              </a:rPr>
              <a:t>+</a:t>
            </a:r>
            <a:r>
              <a:rPr lang="en-US" dirty="0">
                <a:solidFill>
                  <a:schemeClr val="bg1"/>
                </a:solidFill>
              </a:rPr>
              <a:t> </a:t>
            </a:r>
            <a:br>
              <a:rPr lang="en-US" dirty="0">
                <a:solidFill>
                  <a:schemeClr val="bg1"/>
                </a:solidFill>
              </a:rPr>
            </a:br>
            <a:r>
              <a:rPr lang="en-US" dirty="0">
                <a:solidFill>
                  <a:schemeClr val="bg1"/>
                </a:solidFill>
              </a:rPr>
              <a:t>Sharing the </a:t>
            </a:r>
            <a:br>
              <a:rPr lang="en-US" dirty="0">
                <a:solidFill>
                  <a:schemeClr val="bg1"/>
                </a:solidFill>
              </a:rPr>
            </a:br>
            <a:r>
              <a:rPr lang="en-US" dirty="0">
                <a:solidFill>
                  <a:schemeClr val="bg1"/>
                </a:solidFill>
              </a:rPr>
              <a:t>Request</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11</a:t>
            </a:fld>
            <a:endParaRPr lang="en-US" dirty="0"/>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200" y="2640806"/>
            <a:ext cx="3600450" cy="35512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
                <a:schemeClr val="accent2"/>
              </a:buClr>
              <a:buFont typeface="Wingdings" panose="05000000000000000000" pitchFamily="2" charset="2"/>
              <a:buChar char="§"/>
            </a:pPr>
            <a:r>
              <a:rPr lang="en-US" sz="1600" dirty="0"/>
              <a:t>Before the request is accepted, you can modify it and/or communicate with the Communications Team. Once accepted it can no longer </a:t>
            </a:r>
            <a:br>
              <a:rPr lang="en-US" sz="1600" dirty="0"/>
            </a:br>
            <a:r>
              <a:rPr lang="en-US" sz="1600" dirty="0"/>
              <a:t>be modified.</a:t>
            </a:r>
          </a:p>
          <a:p>
            <a:pPr>
              <a:spcBef>
                <a:spcPts val="0"/>
              </a:spcBef>
              <a:spcAft>
                <a:spcPts val="1200"/>
              </a:spcAft>
              <a:buClr>
                <a:schemeClr val="accent2"/>
              </a:buClr>
              <a:buFont typeface="Wingdings" panose="05000000000000000000" pitchFamily="2" charset="2"/>
              <a:buChar char="§"/>
            </a:pPr>
            <a:r>
              <a:rPr lang="en-US" sz="1600" dirty="0"/>
              <a:t>Share your requests so that your submission and assets can be shared with others.</a:t>
            </a:r>
          </a:p>
          <a:p>
            <a:pPr>
              <a:spcBef>
                <a:spcPts val="0"/>
              </a:spcBef>
              <a:spcAft>
                <a:spcPts val="1200"/>
              </a:spcAft>
              <a:buClr>
                <a:schemeClr val="accent2"/>
              </a:buClr>
              <a:buFont typeface="Wingdings" panose="05000000000000000000" pitchFamily="2" charset="2"/>
              <a:buChar char="§"/>
            </a:pPr>
            <a:r>
              <a:rPr lang="en-US" sz="1600" dirty="0"/>
              <a:t>Duplicate requests to reduce repetitive work.</a:t>
            </a:r>
          </a:p>
          <a:p>
            <a:pPr>
              <a:spcBef>
                <a:spcPts val="0"/>
              </a:spcBef>
              <a:spcAft>
                <a:spcPts val="1200"/>
              </a:spcAft>
              <a:buClr>
                <a:schemeClr val="accent2"/>
              </a:buClr>
              <a:buFont typeface="Wingdings" panose="05000000000000000000" pitchFamily="2" charset="2"/>
              <a:buChar char="§"/>
            </a:pPr>
            <a:r>
              <a:rPr lang="en-US" sz="1600" dirty="0"/>
              <a:t>Export the request as needed to view outside of ignite in a PDF format.</a:t>
            </a:r>
          </a:p>
          <a:p>
            <a:pPr>
              <a:spcBef>
                <a:spcPts val="0"/>
              </a:spcBef>
              <a:spcAft>
                <a:spcPts val="1200"/>
              </a:spcAft>
              <a:buClr>
                <a:schemeClr val="accent2"/>
              </a:buClr>
              <a:buFont typeface="Wingdings" panose="05000000000000000000" pitchFamily="2" charset="2"/>
              <a:buChar char="§"/>
            </a:pPr>
            <a:endParaRPr lang="en-US" sz="1600" dirty="0"/>
          </a:p>
          <a:p>
            <a:pPr>
              <a:spcBef>
                <a:spcPts val="0"/>
              </a:spcBef>
              <a:spcAft>
                <a:spcPts val="1200"/>
              </a:spcAft>
              <a:buClr>
                <a:schemeClr val="accent2"/>
              </a:buClr>
              <a:buFont typeface="Wingdings" panose="05000000000000000000" pitchFamily="2" charset="2"/>
              <a:buChar char="§"/>
            </a:pPr>
            <a:endParaRPr lang="en-US" sz="1600" dirty="0"/>
          </a:p>
        </p:txBody>
      </p:sp>
      <p:pic>
        <p:nvPicPr>
          <p:cNvPr id="3" name="Picture 2"/>
          <p:cNvPicPr>
            <a:picLocks noChangeAspect="1"/>
          </p:cNvPicPr>
          <p:nvPr/>
        </p:nvPicPr>
        <p:blipFill rotWithShape="1">
          <a:blip r:embed="rId3"/>
          <a:srcRect t="15266"/>
          <a:stretch/>
        </p:blipFill>
        <p:spPr>
          <a:xfrm>
            <a:off x="4677533" y="1447799"/>
            <a:ext cx="7500741" cy="3376449"/>
          </a:xfrm>
          <a:prstGeom prst="rect">
            <a:avLst/>
          </a:prstGeom>
          <a:effectLst>
            <a:outerShdw blurRad="63500" sx="102000" sy="102000" algn="ctr" rotWithShape="0">
              <a:prstClr val="black">
                <a:alpha val="40000"/>
              </a:prstClr>
            </a:outerShdw>
          </a:effectLst>
        </p:spPr>
      </p:pic>
      <p:pic>
        <p:nvPicPr>
          <p:cNvPr id="4" name="Picture 3" descr="Icon&#10;&#10;Description automatically generated">
            <a:extLst>
              <a:ext uri="{FF2B5EF4-FFF2-40B4-BE49-F238E27FC236}">
                <a16:creationId xmlns:a16="http://schemas.microsoft.com/office/drawing/2014/main" id="{63FE7E1E-99B2-D782-B273-F8ED14CB5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861" y="1496785"/>
            <a:ext cx="290424" cy="274866"/>
          </a:xfrm>
          <a:prstGeom prst="rect">
            <a:avLst/>
          </a:prstGeom>
        </p:spPr>
      </p:pic>
    </p:spTree>
    <p:extLst>
      <p:ext uri="{BB962C8B-B14F-4D97-AF65-F5344CB8AC3E}">
        <p14:creationId xmlns:p14="http://schemas.microsoft.com/office/powerpoint/2010/main" val="204886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200" y="519906"/>
            <a:ext cx="4905375" cy="1855788"/>
          </a:xfrm>
        </p:spPr>
        <p:txBody>
          <a:bodyPr>
            <a:noAutofit/>
          </a:bodyPr>
          <a:lstStyle/>
          <a:p>
            <a:r>
              <a:rPr lang="en-US" dirty="0">
                <a:solidFill>
                  <a:schemeClr val="bg1"/>
                </a:solidFill>
              </a:rPr>
              <a:t>Resubmitting </a:t>
            </a:r>
            <a:br>
              <a:rPr lang="en-US" dirty="0">
                <a:solidFill>
                  <a:schemeClr val="bg1"/>
                </a:solidFill>
              </a:rPr>
            </a:br>
            <a:r>
              <a:rPr lang="en-US" dirty="0">
                <a:solidFill>
                  <a:schemeClr val="bg1"/>
                </a:solidFill>
              </a:rPr>
              <a:t>a Declined </a:t>
            </a:r>
            <a:br>
              <a:rPr lang="en-US" dirty="0">
                <a:solidFill>
                  <a:schemeClr val="bg1"/>
                </a:solidFill>
              </a:rPr>
            </a:br>
            <a:r>
              <a:rPr lang="en-US" dirty="0">
                <a:solidFill>
                  <a:schemeClr val="bg1"/>
                </a:solidFill>
              </a:rPr>
              <a:t>Request</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12</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200" y="2591594"/>
            <a:ext cx="3295650" cy="262096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
                <a:schemeClr val="accent2"/>
              </a:buClr>
              <a:buFont typeface="Wingdings" panose="05000000000000000000" pitchFamily="2" charset="2"/>
              <a:buChar char="§"/>
            </a:pPr>
            <a:r>
              <a:rPr lang="en-US" sz="1600" dirty="0"/>
              <a:t>If your request is declined, you will receive a notification that includes a message explaining why the request was declined</a:t>
            </a:r>
          </a:p>
          <a:p>
            <a:pPr>
              <a:spcBef>
                <a:spcPts val="0"/>
              </a:spcBef>
              <a:spcAft>
                <a:spcPts val="1200"/>
              </a:spcAft>
              <a:buClr>
                <a:schemeClr val="accent2"/>
              </a:buClr>
              <a:buFont typeface="Wingdings" panose="05000000000000000000" pitchFamily="2" charset="2"/>
              <a:buChar char="§"/>
            </a:pPr>
            <a:r>
              <a:rPr lang="en-US" sz="1600" dirty="0"/>
              <a:t>Your request will return to </a:t>
            </a:r>
            <a:br>
              <a:rPr lang="en-US" sz="1600" dirty="0"/>
            </a:br>
            <a:r>
              <a:rPr lang="en-US" sz="1600" dirty="0">
                <a:solidFill>
                  <a:schemeClr val="accent2"/>
                </a:solidFill>
                <a:latin typeface="Franklin Gothic Demi" panose="020B0703020102020204" pitchFamily="34" charset="0"/>
              </a:rPr>
              <a:t>Draft </a:t>
            </a:r>
            <a:r>
              <a:rPr lang="en-US" sz="1600" dirty="0"/>
              <a:t>status</a:t>
            </a:r>
          </a:p>
          <a:p>
            <a:pPr>
              <a:spcBef>
                <a:spcPts val="0"/>
              </a:spcBef>
              <a:spcAft>
                <a:spcPts val="1200"/>
              </a:spcAft>
              <a:buClr>
                <a:schemeClr val="accent2"/>
              </a:buClr>
              <a:buFont typeface="Wingdings" panose="05000000000000000000" pitchFamily="2" charset="2"/>
              <a:buChar char="§"/>
            </a:pPr>
            <a:r>
              <a:rPr lang="en-US" sz="1600" dirty="0"/>
              <a:t>Provide the needed information and then you can resubmit</a:t>
            </a:r>
          </a:p>
          <a:p>
            <a:pPr>
              <a:spcBef>
                <a:spcPts val="0"/>
              </a:spcBef>
              <a:spcAft>
                <a:spcPts val="1200"/>
              </a:spcAft>
              <a:buClr>
                <a:schemeClr val="accent2"/>
              </a:buClr>
              <a:buFont typeface="Wingdings" panose="05000000000000000000" pitchFamily="2" charset="2"/>
              <a:buChar char="§"/>
            </a:pPr>
            <a:endParaRPr lang="en-US" sz="1600" dirty="0"/>
          </a:p>
        </p:txBody>
      </p:sp>
      <p:pic>
        <p:nvPicPr>
          <p:cNvPr id="8" name="Picture 7">
            <a:extLst>
              <a:ext uri="{FF2B5EF4-FFF2-40B4-BE49-F238E27FC236}">
                <a16:creationId xmlns:a16="http://schemas.microsoft.com/office/drawing/2014/main" id="{648CB539-66F9-4832-A1EA-258EF3BE98BA}"/>
              </a:ext>
            </a:extLst>
          </p:cNvPr>
          <p:cNvPicPr>
            <a:picLocks noChangeAspect="1"/>
          </p:cNvPicPr>
          <p:nvPr/>
        </p:nvPicPr>
        <p:blipFill>
          <a:blip r:embed="rId3"/>
          <a:stretch>
            <a:fillRect/>
          </a:stretch>
        </p:blipFill>
        <p:spPr>
          <a:xfrm>
            <a:off x="4772022" y="832572"/>
            <a:ext cx="7419977" cy="519285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068156" y="898498"/>
            <a:ext cx="3419061" cy="261610"/>
          </a:xfrm>
          <a:prstGeom prst="rect">
            <a:avLst/>
          </a:prstGeom>
          <a:solidFill>
            <a:schemeClr val="bg1"/>
          </a:solidFill>
        </p:spPr>
        <p:txBody>
          <a:bodyPr wrap="square" rtlCol="0">
            <a:spAutoFit/>
          </a:bodyPr>
          <a:lstStyle/>
          <a:p>
            <a:r>
              <a:rPr lang="en-US" sz="1050" b="1" dirty="0"/>
              <a:t>ABC Company Benefits Guide</a:t>
            </a:r>
          </a:p>
        </p:txBody>
      </p:sp>
    </p:spTree>
    <p:extLst>
      <p:ext uri="{BB962C8B-B14F-4D97-AF65-F5344CB8AC3E}">
        <p14:creationId xmlns:p14="http://schemas.microsoft.com/office/powerpoint/2010/main" val="2755741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15275" y="0"/>
            <a:ext cx="427672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200" y="519906"/>
            <a:ext cx="6724650" cy="927894"/>
          </a:xfrm>
        </p:spPr>
        <p:txBody>
          <a:bodyPr anchor="t">
            <a:noAutofit/>
          </a:bodyPr>
          <a:lstStyle/>
          <a:p>
            <a:r>
              <a:rPr lang="en-US" dirty="0">
                <a:solidFill>
                  <a:schemeClr val="bg1"/>
                </a:solidFill>
              </a:rPr>
              <a:t>Monitoring Request Progress</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13</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199" y="1355812"/>
            <a:ext cx="4816367" cy="500053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chemeClr val="accent2"/>
              </a:buClr>
              <a:buNone/>
            </a:pPr>
            <a:r>
              <a:rPr lang="en-US" sz="1800" dirty="0"/>
              <a:t>You will be notified when:</a:t>
            </a:r>
          </a:p>
          <a:p>
            <a:pPr>
              <a:spcBef>
                <a:spcPts val="0"/>
              </a:spcBef>
              <a:spcAft>
                <a:spcPts val="1200"/>
              </a:spcAft>
              <a:buClr>
                <a:schemeClr val="accent2"/>
              </a:buClr>
              <a:buFont typeface="Wingdings" panose="05000000000000000000" pitchFamily="2" charset="2"/>
              <a:buChar char="§"/>
            </a:pPr>
            <a:r>
              <a:rPr lang="en-US" sz="1600" dirty="0"/>
              <a:t>The request is accepted</a:t>
            </a:r>
          </a:p>
          <a:p>
            <a:pPr>
              <a:spcBef>
                <a:spcPts val="0"/>
              </a:spcBef>
              <a:spcAft>
                <a:spcPts val="1200"/>
              </a:spcAft>
              <a:buClr>
                <a:schemeClr val="accent2"/>
              </a:buClr>
              <a:buFont typeface="Wingdings" panose="05000000000000000000" pitchFamily="2" charset="2"/>
              <a:buChar char="§"/>
            </a:pPr>
            <a:r>
              <a:rPr lang="en-US" sz="1600" dirty="0"/>
              <a:t>The request is completed</a:t>
            </a:r>
          </a:p>
          <a:p>
            <a:pPr>
              <a:spcBef>
                <a:spcPts val="0"/>
              </a:spcBef>
              <a:spcAft>
                <a:spcPts val="1200"/>
              </a:spcAft>
              <a:buClr>
                <a:schemeClr val="accent2"/>
              </a:buClr>
              <a:buFont typeface="Wingdings" panose="05000000000000000000" pitchFamily="2" charset="2"/>
              <a:buChar char="§"/>
            </a:pPr>
            <a:r>
              <a:rPr lang="en-US" sz="1600" dirty="0"/>
              <a:t>Any changes are made to the request due date </a:t>
            </a:r>
          </a:p>
          <a:p>
            <a:pPr>
              <a:spcBef>
                <a:spcPts val="0"/>
              </a:spcBef>
              <a:spcAft>
                <a:spcPts val="1200"/>
              </a:spcAft>
              <a:buClr>
                <a:schemeClr val="accent2"/>
              </a:buClr>
              <a:buFont typeface="Wingdings" panose="05000000000000000000" pitchFamily="2" charset="2"/>
              <a:buChar char="§"/>
            </a:pPr>
            <a:r>
              <a:rPr lang="en-US" sz="1600" dirty="0"/>
              <a:t>You are </a:t>
            </a:r>
            <a:r>
              <a:rPr lang="en-US" sz="1600" dirty="0">
                <a:solidFill>
                  <a:schemeClr val="accent2"/>
                </a:solidFill>
                <a:latin typeface="Franklin Gothic Demi" panose="020B0703020102020204" pitchFamily="34" charset="0"/>
              </a:rPr>
              <a:t>@mentioned </a:t>
            </a:r>
            <a:r>
              <a:rPr lang="en-US" sz="1600" dirty="0"/>
              <a:t>or replied to in a comment</a:t>
            </a:r>
          </a:p>
          <a:p>
            <a:pPr marL="0" indent="0">
              <a:spcBef>
                <a:spcPts val="0"/>
              </a:spcBef>
              <a:spcAft>
                <a:spcPts val="1200"/>
              </a:spcAft>
              <a:buClr>
                <a:schemeClr val="accent2"/>
              </a:buClr>
              <a:buNone/>
            </a:pPr>
            <a:r>
              <a:rPr lang="en-US" sz="1800" dirty="0"/>
              <a:t>The original request can be viewed in the </a:t>
            </a:r>
            <a:r>
              <a:rPr lang="en-US" sz="1800" dirty="0">
                <a:solidFill>
                  <a:schemeClr val="accent2"/>
                </a:solidFill>
                <a:latin typeface="Franklin Gothic Demi" panose="020B0703020102020204" pitchFamily="34" charset="0"/>
              </a:rPr>
              <a:t>Submission Details </a:t>
            </a:r>
            <a:r>
              <a:rPr lang="en-US" sz="1800" dirty="0"/>
              <a:t>tab. As work begins, </a:t>
            </a:r>
            <a:br>
              <a:rPr lang="en-US" sz="1800" dirty="0"/>
            </a:br>
            <a:r>
              <a:rPr lang="en-US" sz="1800" dirty="0"/>
              <a:t>you will see:</a:t>
            </a:r>
          </a:p>
          <a:p>
            <a:pPr>
              <a:spcBef>
                <a:spcPts val="0"/>
              </a:spcBef>
              <a:spcAft>
                <a:spcPts val="1200"/>
              </a:spcAft>
              <a:buClr>
                <a:schemeClr val="accent2"/>
              </a:buClr>
              <a:buFont typeface="Wingdings" panose="05000000000000000000" pitchFamily="2" charset="2"/>
              <a:buChar char="§"/>
            </a:pPr>
            <a:r>
              <a:rPr lang="en-US" sz="1600" dirty="0"/>
              <a:t>Progress of associated work- this indicator </a:t>
            </a:r>
            <a:br>
              <a:rPr lang="en-US" sz="1600" dirty="0"/>
            </a:br>
            <a:r>
              <a:rPr lang="en-US" sz="1600" dirty="0"/>
              <a:t>will appear in red if work is overdue</a:t>
            </a:r>
          </a:p>
          <a:p>
            <a:pPr>
              <a:spcBef>
                <a:spcPts val="0"/>
              </a:spcBef>
              <a:spcAft>
                <a:spcPts val="1200"/>
              </a:spcAft>
              <a:buClr>
                <a:schemeClr val="accent2"/>
              </a:buClr>
              <a:buFont typeface="Wingdings" panose="05000000000000000000" pitchFamily="2" charset="2"/>
              <a:buChar char="§"/>
            </a:pPr>
            <a:r>
              <a:rPr lang="en-US" sz="1600" dirty="0"/>
              <a:t>Proofs completed </a:t>
            </a:r>
          </a:p>
          <a:p>
            <a:pPr>
              <a:spcBef>
                <a:spcPts val="0"/>
              </a:spcBef>
              <a:spcAft>
                <a:spcPts val="1200"/>
              </a:spcAft>
              <a:buClr>
                <a:schemeClr val="accent2"/>
              </a:buClr>
              <a:buFont typeface="Wingdings" panose="05000000000000000000" pitchFamily="2" charset="2"/>
              <a:buChar char="§"/>
            </a:pPr>
            <a:r>
              <a:rPr lang="en-US" sz="1600" dirty="0"/>
              <a:t>The number of business days remaining</a:t>
            </a:r>
          </a:p>
          <a:p>
            <a:pPr>
              <a:spcBef>
                <a:spcPts val="0"/>
              </a:spcBef>
              <a:spcAft>
                <a:spcPts val="1200"/>
              </a:spcAft>
              <a:buClr>
                <a:schemeClr val="accent2"/>
              </a:buClr>
              <a:buFont typeface="Wingdings" panose="05000000000000000000" pitchFamily="2" charset="2"/>
              <a:buChar char="§"/>
            </a:pPr>
            <a:r>
              <a:rPr lang="en-US" sz="1600" dirty="0"/>
              <a:t>All files shared as </a:t>
            </a:r>
            <a:r>
              <a:rPr lang="en-US" sz="1600" i="1" dirty="0">
                <a:solidFill>
                  <a:schemeClr val="accent2"/>
                </a:solidFill>
                <a:latin typeface="Franklin Gothic Demi" panose="020B0703020102020204" pitchFamily="34" charset="0"/>
              </a:rPr>
              <a:t>Deliverables</a:t>
            </a:r>
          </a:p>
          <a:p>
            <a:pPr>
              <a:spcBef>
                <a:spcPts val="0"/>
              </a:spcBef>
              <a:spcAft>
                <a:spcPts val="1200"/>
              </a:spcAft>
              <a:buClr>
                <a:schemeClr val="accent2"/>
              </a:buClr>
              <a:buFont typeface="Wingdings" panose="05000000000000000000" pitchFamily="2" charset="2"/>
              <a:buChar char="§"/>
            </a:pP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533" y="1447801"/>
            <a:ext cx="1043780" cy="1043780"/>
          </a:xfrm>
          <a:prstGeom prst="rect">
            <a:avLst/>
          </a:prstGeom>
        </p:spPr>
      </p:pic>
      <p:pic>
        <p:nvPicPr>
          <p:cNvPr id="4" name="Picture 3"/>
          <p:cNvPicPr>
            <a:picLocks noChangeAspect="1"/>
          </p:cNvPicPr>
          <p:nvPr/>
        </p:nvPicPr>
        <p:blipFill rotWithShape="1">
          <a:blip r:embed="rId4"/>
          <a:srcRect t="15643"/>
          <a:stretch/>
        </p:blipFill>
        <p:spPr>
          <a:xfrm>
            <a:off x="5759669" y="1447799"/>
            <a:ext cx="6417222" cy="2875869"/>
          </a:xfrm>
          <a:prstGeom prst="rect">
            <a:avLst/>
          </a:prstGeom>
          <a:effectLst>
            <a:outerShdw blurRad="63500" sx="102000" sy="102000" algn="ctr" rotWithShape="0">
              <a:prstClr val="black">
                <a:alpha val="40000"/>
              </a:prstClr>
            </a:outerShdw>
          </a:effectLst>
        </p:spPr>
      </p:pic>
      <p:pic>
        <p:nvPicPr>
          <p:cNvPr id="5" name="Picture 4" descr="Icon&#10;&#10;Description automatically generated">
            <a:extLst>
              <a:ext uri="{FF2B5EF4-FFF2-40B4-BE49-F238E27FC236}">
                <a16:creationId xmlns:a16="http://schemas.microsoft.com/office/drawing/2014/main" id="{3C706FBF-F165-81F4-2261-47C24BCE43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9052" y="1472290"/>
            <a:ext cx="273417" cy="258770"/>
          </a:xfrm>
          <a:prstGeom prst="rect">
            <a:avLst/>
          </a:prstGeom>
        </p:spPr>
      </p:pic>
    </p:spTree>
    <p:extLst>
      <p:ext uri="{BB962C8B-B14F-4D97-AF65-F5344CB8AC3E}">
        <p14:creationId xmlns:p14="http://schemas.microsoft.com/office/powerpoint/2010/main" val="3072910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5350" t="10654" r="9913" b="4378"/>
          <a:stretch/>
        </p:blipFill>
        <p:spPr>
          <a:xfrm>
            <a:off x="6947139" y="-16390"/>
            <a:ext cx="5524261" cy="6994684"/>
          </a:xfrm>
          <a:prstGeom prst="rect">
            <a:avLst/>
          </a:prstGeom>
        </p:spPr>
      </p:pic>
      <p:sp>
        <p:nvSpPr>
          <p:cNvPr id="16" name="Rectangle 15"/>
          <p:cNvSpPr/>
          <p:nvPr/>
        </p:nvSpPr>
        <p:spPr>
          <a:xfrm>
            <a:off x="-304800" y="1866900"/>
            <a:ext cx="80899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486025" y="3043200"/>
            <a:ext cx="4203700" cy="1257153"/>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8800" dirty="0"/>
              <a:t>Reviews</a:t>
            </a:r>
          </a:p>
        </p:txBody>
      </p:sp>
      <p:sp>
        <p:nvSpPr>
          <p:cNvPr id="4" name="Title 1"/>
          <p:cNvSpPr txBox="1">
            <a:spLocks/>
          </p:cNvSpPr>
          <p:nvPr/>
        </p:nvSpPr>
        <p:spPr>
          <a:xfrm>
            <a:off x="2511903" y="2557648"/>
            <a:ext cx="2196622" cy="569212"/>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4000" spc="200" dirty="0">
                <a:solidFill>
                  <a:schemeClr val="accent2"/>
                </a:solidFill>
                <a:latin typeface="Franklin Gothic Medium" panose="020B0603020102020204" pitchFamily="34" charset="0"/>
              </a:rPr>
              <a:t>YOUR</a:t>
            </a:r>
          </a:p>
        </p:txBody>
      </p:sp>
      <p:grpSp>
        <p:nvGrpSpPr>
          <p:cNvPr id="34" name="Group 33"/>
          <p:cNvGrpSpPr/>
          <p:nvPr/>
        </p:nvGrpSpPr>
        <p:grpSpPr>
          <a:xfrm>
            <a:off x="-6024" y="0"/>
            <a:ext cx="119618" cy="6858000"/>
            <a:chOff x="140733" y="0"/>
            <a:chExt cx="72388" cy="6858000"/>
          </a:xfrm>
        </p:grpSpPr>
        <p:sp>
          <p:nvSpPr>
            <p:cNvPr id="35" name="Rectangle 34"/>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18" y="2405750"/>
            <a:ext cx="1548578" cy="1679814"/>
          </a:xfrm>
          <a:prstGeom prst="rect">
            <a:avLst/>
          </a:prstGeom>
        </p:spPr>
      </p:pic>
    </p:spTree>
    <p:extLst>
      <p:ext uri="{BB962C8B-B14F-4D97-AF65-F5344CB8AC3E}">
        <p14:creationId xmlns:p14="http://schemas.microsoft.com/office/powerpoint/2010/main" val="335974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199" y="519906"/>
            <a:ext cx="4851400" cy="927894"/>
          </a:xfrm>
        </p:spPr>
        <p:txBody>
          <a:bodyPr anchor="t">
            <a:noAutofit/>
          </a:bodyPr>
          <a:lstStyle/>
          <a:p>
            <a:r>
              <a:rPr lang="en-US" dirty="0">
                <a:solidFill>
                  <a:schemeClr val="accent1"/>
                </a:solidFill>
              </a:rPr>
              <a:t>Receiving Your </a:t>
            </a:r>
            <a:br>
              <a:rPr lang="en-US" dirty="0">
                <a:solidFill>
                  <a:schemeClr val="accent1"/>
                </a:solidFill>
              </a:rPr>
            </a:br>
            <a:r>
              <a:rPr lang="en-US" dirty="0">
                <a:solidFill>
                  <a:schemeClr val="accent1"/>
                </a:solidFill>
              </a:rPr>
              <a:t>Invite to Review </a:t>
            </a:r>
            <a:br>
              <a:rPr lang="en-US" dirty="0">
                <a:solidFill>
                  <a:schemeClr val="accent1"/>
                </a:solidFill>
              </a:rPr>
            </a:br>
            <a:r>
              <a:rPr lang="en-US" dirty="0">
                <a:solidFill>
                  <a:schemeClr val="accent1"/>
                </a:solidFill>
              </a:rPr>
              <a:t>a Proof</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15</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199" y="2501900"/>
            <a:ext cx="4000501" cy="444881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chemeClr val="accent2"/>
              </a:buClr>
              <a:buNone/>
            </a:pPr>
            <a:r>
              <a:rPr lang="en-US" sz="1800" dirty="0">
                <a:solidFill>
                  <a:schemeClr val="tx1"/>
                </a:solidFill>
              </a:rPr>
              <a:t>You will receive an email from </a:t>
            </a:r>
            <a:r>
              <a:rPr lang="en-US" sz="1800" dirty="0">
                <a:solidFill>
                  <a:schemeClr val="accent2"/>
                </a:solidFill>
                <a:latin typeface="Franklin Gothic Demi" panose="020B0703020102020204" pitchFamily="34" charset="0"/>
              </a:rPr>
              <a:t>noreply@inmotionnow.com</a:t>
            </a:r>
            <a:r>
              <a:rPr lang="en-US" sz="1800" dirty="0">
                <a:solidFill>
                  <a:schemeClr val="tx1"/>
                </a:solidFill>
              </a:rPr>
              <a:t> </a:t>
            </a:r>
            <a:br>
              <a:rPr lang="en-US" sz="1800" dirty="0">
                <a:solidFill>
                  <a:schemeClr val="tx1"/>
                </a:solidFill>
              </a:rPr>
            </a:br>
            <a:r>
              <a:rPr lang="en-US" sz="1800" dirty="0">
                <a:solidFill>
                  <a:schemeClr val="tx1"/>
                </a:solidFill>
              </a:rPr>
              <a:t>including the:</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Review Name</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Review Deadline</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Review Instructions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Number of Pages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Associated Project Name &amp; Due Date</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Click </a:t>
            </a:r>
            <a:r>
              <a:rPr lang="en-US" sz="1600" dirty="0">
                <a:solidFill>
                  <a:schemeClr val="accent2"/>
                </a:solidFill>
                <a:latin typeface="Franklin Gothic Demi" panose="020B0703020102020204" pitchFamily="34" charset="0"/>
              </a:rPr>
              <a:t>Start Your Review</a:t>
            </a:r>
            <a:r>
              <a:rPr lang="en-US" sz="1600" dirty="0">
                <a:solidFill>
                  <a:schemeClr val="accent2"/>
                </a:solidFill>
              </a:rPr>
              <a:t> </a:t>
            </a:r>
            <a:r>
              <a:rPr lang="en-US" sz="1600" dirty="0">
                <a:solidFill>
                  <a:schemeClr val="tx1"/>
                </a:solidFill>
              </a:rPr>
              <a:t>to </a:t>
            </a:r>
            <a:br>
              <a:rPr lang="en-US" sz="1600" dirty="0">
                <a:solidFill>
                  <a:schemeClr val="tx1"/>
                </a:solidFill>
              </a:rPr>
            </a:br>
            <a:r>
              <a:rPr lang="en-US" sz="1600" dirty="0">
                <a:solidFill>
                  <a:schemeClr val="tx1"/>
                </a:solidFill>
              </a:rPr>
              <a:t>access the review</a:t>
            </a:r>
          </a:p>
          <a:p>
            <a:pPr>
              <a:spcBef>
                <a:spcPts val="0"/>
              </a:spcBef>
              <a:spcAft>
                <a:spcPts val="1200"/>
              </a:spcAft>
              <a:buClr>
                <a:schemeClr val="accent2"/>
              </a:buClr>
              <a:buFont typeface="Wingdings" panose="05000000000000000000" pitchFamily="2" charset="2"/>
              <a:buChar char="§"/>
            </a:pPr>
            <a:endParaRPr lang="en-US" sz="1600" dirty="0">
              <a:solidFill>
                <a:schemeClr val="tx1"/>
              </a:solidFill>
            </a:endParaRPr>
          </a:p>
        </p:txBody>
      </p:sp>
      <p:pic>
        <p:nvPicPr>
          <p:cNvPr id="8" name="Picture 7" descr="Graphical user interface, text, application, email&#10;&#10;Description automatically generated">
            <a:extLst>
              <a:ext uri="{FF2B5EF4-FFF2-40B4-BE49-F238E27FC236}">
                <a16:creationId xmlns:a16="http://schemas.microsoft.com/office/drawing/2014/main" id="{7A7368F8-A867-4179-AF55-8F201953C1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450" y="632769"/>
            <a:ext cx="6286500" cy="3469055"/>
          </a:xfrm>
          <a:prstGeom prst="rect">
            <a:avLst/>
          </a:prstGeom>
          <a:effectLst>
            <a:outerShdw blurRad="63500" sx="102000" sy="102000" algn="ctr" rotWithShape="0">
              <a:prstClr val="black">
                <a:alpha val="40000"/>
              </a:prstClr>
            </a:outerShdw>
          </a:effectLst>
        </p:spPr>
      </p:pic>
      <p:pic>
        <p:nvPicPr>
          <p:cNvPr id="9" name="Picture 8" descr="Graphical user interface, application, Teams&#10;&#10;Description automatically generated">
            <a:extLst>
              <a:ext uri="{FF2B5EF4-FFF2-40B4-BE49-F238E27FC236}">
                <a16:creationId xmlns:a16="http://schemas.microsoft.com/office/drawing/2014/main" id="{B48BFD0B-9AD8-4450-AEE5-E841FF69AC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488" y="2679485"/>
            <a:ext cx="2921150" cy="41785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378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199" y="519906"/>
            <a:ext cx="3251201" cy="927894"/>
          </a:xfrm>
        </p:spPr>
        <p:txBody>
          <a:bodyPr anchor="t">
            <a:noAutofit/>
          </a:bodyPr>
          <a:lstStyle/>
          <a:p>
            <a:r>
              <a:rPr lang="en-US" dirty="0">
                <a:solidFill>
                  <a:schemeClr val="accent1"/>
                </a:solidFill>
              </a:rPr>
              <a:t>Reviewing </a:t>
            </a:r>
            <a:br>
              <a:rPr lang="en-US" dirty="0">
                <a:solidFill>
                  <a:schemeClr val="accent1"/>
                </a:solidFill>
              </a:rPr>
            </a:br>
            <a:r>
              <a:rPr lang="en-US" dirty="0">
                <a:solidFill>
                  <a:schemeClr val="accent1"/>
                </a:solidFill>
              </a:rPr>
              <a:t>a Proof</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16</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199" y="2095500"/>
            <a:ext cx="4000501" cy="485521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chemeClr val="accent2"/>
              </a:buClr>
              <a:buNone/>
            </a:pPr>
            <a:r>
              <a:rPr lang="en-US" sz="1800" dirty="0">
                <a:solidFill>
                  <a:schemeClr val="tx1"/>
                </a:solidFill>
              </a:rPr>
              <a:t>Find reviews awaiting your approval on your </a:t>
            </a:r>
            <a:r>
              <a:rPr lang="en-US" sz="1800" dirty="0">
                <a:solidFill>
                  <a:schemeClr val="accent2"/>
                </a:solidFill>
                <a:latin typeface="Franklin Gothic Demi" panose="020B0703020102020204" pitchFamily="34" charset="0"/>
              </a:rPr>
              <a:t>Dashboard</a:t>
            </a:r>
            <a:r>
              <a:rPr lang="en-US" sz="1800" dirty="0">
                <a:solidFill>
                  <a:schemeClr val="tx1"/>
                </a:solidFill>
              </a:rPr>
              <a:t> or within the </a:t>
            </a:r>
            <a:r>
              <a:rPr lang="en-US" sz="1800" dirty="0">
                <a:solidFill>
                  <a:schemeClr val="accent2"/>
                </a:solidFill>
                <a:latin typeface="Franklin Gothic Demi" panose="020B0703020102020204" pitchFamily="34" charset="0"/>
              </a:rPr>
              <a:t>My Reviews</a:t>
            </a:r>
            <a:r>
              <a:rPr lang="en-US" sz="1800" dirty="0">
                <a:solidFill>
                  <a:schemeClr val="accent2"/>
                </a:solidFill>
              </a:rPr>
              <a:t> </a:t>
            </a:r>
            <a:r>
              <a:rPr lang="en-US" sz="1800" dirty="0">
                <a:solidFill>
                  <a:schemeClr val="tx1"/>
                </a:solidFill>
              </a:rPr>
              <a:t>tab. Reviews will progress through the following statuses: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To Do: </a:t>
            </a:r>
            <a:r>
              <a:rPr lang="en-US" sz="1600" dirty="0">
                <a:solidFill>
                  <a:schemeClr val="tx1"/>
                </a:solidFill>
              </a:rPr>
              <a:t>Your approval needs to be provided</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In Review By Others:</a:t>
            </a:r>
            <a:r>
              <a:rPr lang="en-US" sz="1600" dirty="0">
                <a:solidFill>
                  <a:schemeClr val="tx1"/>
                </a:solidFill>
              </a:rPr>
              <a:t> You have completed your review, but the proof is still pending the review of others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Returned: </a:t>
            </a:r>
            <a:r>
              <a:rPr lang="en-US" sz="1600" dirty="0">
                <a:solidFill>
                  <a:schemeClr val="tx1"/>
                </a:solidFill>
              </a:rPr>
              <a:t>Reviews that have ended</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Archived: </a:t>
            </a:r>
            <a:r>
              <a:rPr lang="en-US" sz="1600" dirty="0">
                <a:solidFill>
                  <a:schemeClr val="tx1"/>
                </a:solidFill>
              </a:rPr>
              <a:t>Reviews that have been archived for future reference</a:t>
            </a:r>
          </a:p>
          <a:p>
            <a:pPr>
              <a:spcBef>
                <a:spcPts val="0"/>
              </a:spcBef>
              <a:spcAft>
                <a:spcPts val="1200"/>
              </a:spcAft>
              <a:buClr>
                <a:schemeClr val="accent2"/>
              </a:buClr>
              <a:buFont typeface="Wingdings" panose="05000000000000000000" pitchFamily="2" charset="2"/>
              <a:buChar char="§"/>
            </a:pPr>
            <a:endParaRPr lang="en-US" sz="1600" dirty="0">
              <a:solidFill>
                <a:schemeClr val="tx1"/>
              </a:solidFill>
            </a:endParaRPr>
          </a:p>
        </p:txBody>
      </p:sp>
      <p:pic>
        <p:nvPicPr>
          <p:cNvPr id="12" name="Picture 11" descr="Graphical user interface, text, application, email&#10;&#10;Description automatically generated">
            <a:extLst>
              <a:ext uri="{FF2B5EF4-FFF2-40B4-BE49-F238E27FC236}">
                <a16:creationId xmlns:a16="http://schemas.microsoft.com/office/drawing/2014/main" id="{3A194455-B9FD-4325-9816-6C8ACC03D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4536" y="1069055"/>
            <a:ext cx="7177464" cy="4719890"/>
          </a:xfrm>
          <a:prstGeom prst="rect">
            <a:avLst/>
          </a:prstGeom>
          <a:effectLst>
            <a:outerShdw blurRad="63500" sx="102000" sy="102000" algn="ctr" rotWithShape="0">
              <a:prstClr val="black">
                <a:alpha val="40000"/>
              </a:prstClr>
            </a:outerShdw>
          </a:effectLst>
        </p:spPr>
      </p:pic>
      <p:pic>
        <p:nvPicPr>
          <p:cNvPr id="2" name="Picture 1" descr="Icon&#10;&#10;Description automatically generated">
            <a:extLst>
              <a:ext uri="{FF2B5EF4-FFF2-40B4-BE49-F238E27FC236}">
                <a16:creationId xmlns:a16="http://schemas.microsoft.com/office/drawing/2014/main" id="{45D41C17-8574-1CB7-A476-8DE8A9B383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925" y="1143000"/>
            <a:ext cx="355618" cy="336567"/>
          </a:xfrm>
          <a:prstGeom prst="rect">
            <a:avLst/>
          </a:prstGeom>
        </p:spPr>
      </p:pic>
    </p:spTree>
    <p:extLst>
      <p:ext uri="{BB962C8B-B14F-4D97-AF65-F5344CB8AC3E}">
        <p14:creationId xmlns:p14="http://schemas.microsoft.com/office/powerpoint/2010/main" val="3939610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199" y="519906"/>
            <a:ext cx="3251201" cy="927894"/>
          </a:xfrm>
        </p:spPr>
        <p:txBody>
          <a:bodyPr anchor="t">
            <a:noAutofit/>
          </a:bodyPr>
          <a:lstStyle/>
          <a:p>
            <a:r>
              <a:rPr lang="en-US" dirty="0">
                <a:solidFill>
                  <a:schemeClr val="accent1"/>
                </a:solidFill>
              </a:rPr>
              <a:t>Provide Feedback</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17</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198" y="2095500"/>
            <a:ext cx="4354903" cy="485521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chemeClr val="accent2"/>
              </a:buClr>
              <a:buNone/>
            </a:pPr>
            <a:r>
              <a:rPr lang="en-US" sz="1800" dirty="0">
                <a:solidFill>
                  <a:schemeClr val="tx1"/>
                </a:solidFill>
              </a:rPr>
              <a:t>Provide feedback by marking up the assets using the intuitive annotation tools in the toolbar. </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Each annotation will automatically be numbered and associated with a comment </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Use the page navigation menu or the arrows next to the asset to navigate through review pages</a:t>
            </a:r>
          </a:p>
          <a:p>
            <a:pPr>
              <a:spcBef>
                <a:spcPts val="0"/>
              </a:spcBef>
              <a:spcAft>
                <a:spcPts val="1200"/>
              </a:spcAft>
              <a:buClr>
                <a:schemeClr val="accent2"/>
              </a:buClr>
              <a:buFont typeface="Wingdings" panose="05000000000000000000" pitchFamily="2" charset="2"/>
              <a:buChar char="§"/>
            </a:pPr>
            <a:r>
              <a:rPr lang="en-US" sz="1600" dirty="0">
                <a:solidFill>
                  <a:schemeClr val="accent2"/>
                </a:solidFill>
                <a:latin typeface="Franklin Gothic Demi" panose="020B0703020102020204" pitchFamily="34" charset="0"/>
              </a:rPr>
              <a:t>@mention </a:t>
            </a:r>
            <a:r>
              <a:rPr lang="en-US" sz="1600" dirty="0">
                <a:solidFill>
                  <a:schemeClr val="tx1"/>
                </a:solidFill>
              </a:rPr>
              <a:t>other reviewers, like other comments, and attach files to comments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You can also share the review with others not invited via @mentioning or the share menu</a:t>
            </a:r>
          </a:p>
          <a:p>
            <a:pPr>
              <a:spcBef>
                <a:spcPts val="0"/>
              </a:spcBef>
              <a:spcAft>
                <a:spcPts val="1200"/>
              </a:spcAft>
              <a:buClr>
                <a:schemeClr val="accent2"/>
              </a:buClr>
              <a:buFont typeface="Wingdings" panose="05000000000000000000" pitchFamily="2" charset="2"/>
              <a:buChar char="§"/>
            </a:pPr>
            <a:endParaRPr lang="en-US" sz="1600" dirty="0">
              <a:solidFill>
                <a:schemeClr val="tx1"/>
              </a:solidFill>
            </a:endParaRPr>
          </a:p>
        </p:txBody>
      </p:sp>
      <p:pic>
        <p:nvPicPr>
          <p:cNvPr id="8" name="Picture 7" descr="Graphical user interface, text, application&#10;&#10;Description automatically generated">
            <a:extLst>
              <a:ext uri="{FF2B5EF4-FFF2-40B4-BE49-F238E27FC236}">
                <a16:creationId xmlns:a16="http://schemas.microsoft.com/office/drawing/2014/main" id="{42807FD8-96E8-416F-88FD-68362AC26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358" y="862"/>
            <a:ext cx="6747641" cy="5333232"/>
          </a:xfrm>
          <a:prstGeom prst="rect">
            <a:avLst/>
          </a:prstGeom>
          <a:effectLst>
            <a:outerShdw blurRad="63500" sx="102000" sy="102000" algn="ctr" rotWithShape="0">
              <a:prstClr val="black">
                <a:alpha val="40000"/>
              </a:prstClr>
            </a:outerShdw>
          </a:effectLst>
        </p:spPr>
      </p:pic>
      <p:sp>
        <p:nvSpPr>
          <p:cNvPr id="9" name="Rectangle 8"/>
          <p:cNvSpPr/>
          <p:nvPr/>
        </p:nvSpPr>
        <p:spPr>
          <a:xfrm>
            <a:off x="6369769" y="5590950"/>
            <a:ext cx="5144293" cy="1354217"/>
          </a:xfrm>
          <a:prstGeom prst="rect">
            <a:avLst/>
          </a:prstGeom>
        </p:spPr>
        <p:txBody>
          <a:bodyPr wrap="square">
            <a:spAutoFit/>
          </a:bodyPr>
          <a:lstStyle/>
          <a:p>
            <a:pPr>
              <a:spcAft>
                <a:spcPts val="600"/>
              </a:spcAft>
            </a:pPr>
            <a:r>
              <a:rPr lang="en-US" dirty="0">
                <a:solidFill>
                  <a:schemeClr val="bg2"/>
                </a:solidFill>
                <a:latin typeface="Franklin Gothic Demi" panose="020B0703020102020204" pitchFamily="34" charset="0"/>
              </a:rPr>
              <a:t>Review Tools</a:t>
            </a:r>
          </a:p>
          <a:p>
            <a:pPr>
              <a:spcAft>
                <a:spcPts val="600"/>
              </a:spcAft>
            </a:pPr>
            <a:r>
              <a:rPr lang="en-US" dirty="0">
                <a:solidFill>
                  <a:schemeClr val="bg2"/>
                </a:solidFill>
                <a:latin typeface="Franklin Gothic Book" panose="020B0503020102020204" pitchFamily="34" charset="0"/>
              </a:rPr>
              <a:t>For more information about </a:t>
            </a:r>
            <a:br>
              <a:rPr lang="en-US" dirty="0">
                <a:solidFill>
                  <a:schemeClr val="bg2"/>
                </a:solidFill>
                <a:latin typeface="Franklin Gothic Book" panose="020B0503020102020204" pitchFamily="34" charset="0"/>
              </a:rPr>
            </a:br>
            <a:r>
              <a:rPr lang="en-US" dirty="0">
                <a:solidFill>
                  <a:schemeClr val="bg2"/>
                </a:solidFill>
                <a:latin typeface="Franklin Gothic Book" panose="020B0503020102020204" pitchFamily="34" charset="0"/>
              </a:rPr>
              <a:t>review tools, </a:t>
            </a:r>
            <a:r>
              <a:rPr lang="en-US" u="sng" dirty="0">
                <a:solidFill>
                  <a:schemeClr val="bg2"/>
                </a:solidFill>
                <a:latin typeface="Franklin Gothic Demi" panose="020B0703020102020204" pitchFamily="34" charset="0"/>
              </a:rPr>
              <a:t>click here</a:t>
            </a:r>
            <a:r>
              <a:rPr lang="en-US" dirty="0">
                <a:solidFill>
                  <a:schemeClr val="bg2"/>
                </a:solidFill>
                <a:latin typeface="Franklin Gothic Demi" panose="020B0703020102020204" pitchFamily="34" charset="0"/>
              </a:rPr>
              <a:t>.</a:t>
            </a:r>
            <a:endParaRPr lang="en-US" dirty="0">
              <a:solidFill>
                <a:schemeClr val="bg2"/>
              </a:solidFill>
            </a:endParaRPr>
          </a:p>
          <a:p>
            <a:pPr>
              <a:spcAft>
                <a:spcPts val="600"/>
              </a:spcAft>
            </a:pPr>
            <a:endParaRPr lang="en-US" dirty="0">
              <a:solidFill>
                <a:schemeClr val="bg2"/>
              </a:solidFill>
              <a:latin typeface="Franklin Gothic Demi" panose="020B0703020102020204" pitchFamily="34" charset="0"/>
            </a:endParaRPr>
          </a:p>
        </p:txBody>
      </p:sp>
      <p:sp>
        <p:nvSpPr>
          <p:cNvPr id="2" name="Rectangle 1">
            <a:hlinkClick r:id="rId4"/>
          </p:cNvPr>
          <p:cNvSpPr/>
          <p:nvPr/>
        </p:nvSpPr>
        <p:spPr>
          <a:xfrm>
            <a:off x="7651630" y="6268058"/>
            <a:ext cx="1066920" cy="270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60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9DB1D3A-5B2C-4696-9F6D-3073058CEB37}" type="slidenum">
              <a:rPr lang="en-US" smtClean="0"/>
              <a:pPr/>
              <a:t>18</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946" y="0"/>
            <a:ext cx="6621054" cy="6857999"/>
          </a:xfrm>
          <a:prstGeom prst="rect">
            <a:avLst/>
          </a:prstGeom>
        </p:spPr>
      </p:pic>
      <p:sp>
        <p:nvSpPr>
          <p:cNvPr id="12" name="Title 1"/>
          <p:cNvSpPr>
            <a:spLocks noGrp="1"/>
          </p:cNvSpPr>
          <p:nvPr>
            <p:ph type="title"/>
          </p:nvPr>
        </p:nvSpPr>
        <p:spPr>
          <a:xfrm>
            <a:off x="838199" y="519906"/>
            <a:ext cx="4851400" cy="1473036"/>
          </a:xfrm>
        </p:spPr>
        <p:txBody>
          <a:bodyPr anchor="t">
            <a:noAutofit/>
          </a:bodyPr>
          <a:lstStyle/>
          <a:p>
            <a:r>
              <a:rPr lang="en-US" dirty="0">
                <a:solidFill>
                  <a:schemeClr val="accent1"/>
                </a:solidFill>
              </a:rPr>
              <a:t>Reviewing </a:t>
            </a:r>
            <a:br>
              <a:rPr lang="en-US" dirty="0">
                <a:solidFill>
                  <a:schemeClr val="accent1"/>
                </a:solidFill>
              </a:rPr>
            </a:br>
            <a:r>
              <a:rPr lang="en-US" dirty="0">
                <a:solidFill>
                  <a:schemeClr val="accent1"/>
                </a:solidFill>
              </a:rPr>
              <a:t>Tips </a:t>
            </a:r>
            <a:r>
              <a:rPr lang="en-US" dirty="0">
                <a:solidFill>
                  <a:schemeClr val="accent2"/>
                </a:solidFill>
              </a:rPr>
              <a:t>+</a:t>
            </a:r>
            <a:r>
              <a:rPr lang="en-US" dirty="0">
                <a:solidFill>
                  <a:schemeClr val="accent1"/>
                </a:solidFill>
              </a:rPr>
              <a:t> Tricks</a:t>
            </a:r>
          </a:p>
        </p:txBody>
      </p:sp>
      <p:sp>
        <p:nvSpPr>
          <p:cNvPr id="13" name="Content Placeholder 2"/>
          <p:cNvSpPr txBox="1">
            <a:spLocks/>
          </p:cNvSpPr>
          <p:nvPr/>
        </p:nvSpPr>
        <p:spPr>
          <a:xfrm>
            <a:off x="838198" y="1992942"/>
            <a:ext cx="5821393" cy="444881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
                <a:schemeClr val="accent2"/>
              </a:buClr>
              <a:buFont typeface="Wingdings" panose="05000000000000000000" pitchFamily="2" charset="2"/>
              <a:buChar char="§"/>
            </a:pPr>
            <a:r>
              <a:rPr lang="en-US" sz="1600" dirty="0">
                <a:solidFill>
                  <a:schemeClr val="tx1"/>
                </a:solidFill>
              </a:rPr>
              <a:t>Use the Zoom Tool instead of your browser zoom. </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You have options to ‘</a:t>
            </a:r>
            <a:r>
              <a:rPr lang="en-US" sz="1600" dirty="0">
                <a:solidFill>
                  <a:schemeClr val="accent2"/>
                </a:solidFill>
                <a:latin typeface="Franklin Gothic Demi" panose="020B0703020102020204" pitchFamily="34" charset="0"/>
              </a:rPr>
              <a:t>Show All</a:t>
            </a:r>
            <a:r>
              <a:rPr lang="en-US" sz="1600" dirty="0">
                <a:solidFill>
                  <a:schemeClr val="tx1"/>
                </a:solidFill>
              </a:rPr>
              <a:t>,’ ‘</a:t>
            </a:r>
            <a:r>
              <a:rPr lang="en-US" sz="1600" dirty="0">
                <a:solidFill>
                  <a:schemeClr val="accent2"/>
                </a:solidFill>
                <a:latin typeface="Franklin Gothic Demi" panose="020B0703020102020204" pitchFamily="34" charset="0"/>
              </a:rPr>
              <a:t>Fit Width</a:t>
            </a:r>
            <a:r>
              <a:rPr lang="en-US" sz="1600" dirty="0">
                <a:solidFill>
                  <a:schemeClr val="tx1"/>
                </a:solidFill>
              </a:rPr>
              <a:t>,’ and see ‘</a:t>
            </a:r>
            <a:r>
              <a:rPr lang="en-US" sz="1600" dirty="0">
                <a:solidFill>
                  <a:schemeClr val="accent2"/>
                </a:solidFill>
                <a:latin typeface="Franklin Gothic Demi" panose="020B0703020102020204" pitchFamily="34" charset="0"/>
              </a:rPr>
              <a:t>Full Size</a:t>
            </a:r>
            <a:r>
              <a:rPr lang="en-US" sz="1600" dirty="0">
                <a:solidFill>
                  <a:schemeClr val="tx1"/>
                </a:solidFill>
              </a:rPr>
              <a:t>’</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The max level may vary based on the asset size and your choice of browser</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Assets default to “</a:t>
            </a:r>
            <a:r>
              <a:rPr lang="en-US" sz="1600" dirty="0">
                <a:solidFill>
                  <a:schemeClr val="accent2"/>
                </a:solidFill>
                <a:latin typeface="Franklin Gothic Demi" panose="020B0703020102020204" pitchFamily="34" charset="0"/>
              </a:rPr>
              <a:t>Show All</a:t>
            </a:r>
            <a:r>
              <a:rPr lang="en-US" sz="1600" dirty="0">
                <a:solidFill>
                  <a:schemeClr val="tx1"/>
                </a:solidFill>
              </a:rPr>
              <a:t>,” which allows the reviewer to see the full length and width of the asset</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Your browser’s built-in spell checker will automatically underline any misspelled words in your comments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Text markup tools are only available if text can be identified in the asset. This includes common file formats like .pdf or .doc</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If the asset being reviewed includes text, use </a:t>
            </a:r>
            <a:r>
              <a:rPr lang="en-US" sz="1600" dirty="0" err="1">
                <a:solidFill>
                  <a:schemeClr val="accent2"/>
                </a:solidFill>
                <a:latin typeface="Franklin Gothic Demi" panose="020B0703020102020204" pitchFamily="34" charset="0"/>
              </a:rPr>
              <a:t>Ctrl+F</a:t>
            </a:r>
            <a:r>
              <a:rPr lang="en-US" sz="1600" dirty="0">
                <a:solidFill>
                  <a:schemeClr val="tx1"/>
                </a:solidFill>
              </a:rPr>
              <a:t> to search for a word or phrase</a:t>
            </a:r>
          </a:p>
          <a:p>
            <a:pPr>
              <a:spcBef>
                <a:spcPts val="0"/>
              </a:spcBef>
              <a:spcAft>
                <a:spcPts val="1200"/>
              </a:spcAft>
              <a:buClr>
                <a:schemeClr val="accent2"/>
              </a:buClr>
              <a:buFont typeface="Wingdings" panose="05000000000000000000" pitchFamily="2" charset="2"/>
              <a:buChar char="§"/>
            </a:pPr>
            <a:endParaRPr lang="en-US" sz="1600" dirty="0">
              <a:solidFill>
                <a:schemeClr val="tx1"/>
              </a:solidFill>
            </a:endParaRPr>
          </a:p>
        </p:txBody>
      </p:sp>
      <p:pic>
        <p:nvPicPr>
          <p:cNvPr id="14" name="Picture 2">
            <a:extLst>
              <a:ext uri="{FF2B5EF4-FFF2-40B4-BE49-F238E27FC236}">
                <a16:creationId xmlns:a16="http://schemas.microsoft.com/office/drawing/2014/main" id="{36E7EA34-7C77-415E-8D19-0919DEBB8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228" y="1320102"/>
            <a:ext cx="2880007" cy="44452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024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199" y="519906"/>
            <a:ext cx="4851400" cy="1472796"/>
          </a:xfrm>
        </p:spPr>
        <p:txBody>
          <a:bodyPr anchor="t">
            <a:noAutofit/>
          </a:bodyPr>
          <a:lstStyle/>
          <a:p>
            <a:r>
              <a:rPr lang="en-US" dirty="0">
                <a:solidFill>
                  <a:schemeClr val="accent1"/>
                </a:solidFill>
              </a:rPr>
              <a:t>Select Approval Status </a:t>
            </a:r>
            <a:r>
              <a:rPr lang="en-US" dirty="0">
                <a:solidFill>
                  <a:schemeClr val="accent2"/>
                </a:solidFill>
              </a:rPr>
              <a:t>+</a:t>
            </a:r>
            <a:r>
              <a:rPr lang="en-US" dirty="0">
                <a:solidFill>
                  <a:schemeClr val="accent1"/>
                </a:solidFill>
              </a:rPr>
              <a:t> Submit</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19</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200" y="2090097"/>
            <a:ext cx="3806826" cy="444881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chemeClr val="accent2"/>
              </a:buClr>
              <a:buNone/>
            </a:pPr>
            <a:r>
              <a:rPr lang="en-US" sz="1800" dirty="0">
                <a:solidFill>
                  <a:schemeClr val="tx1"/>
                </a:solidFill>
              </a:rPr>
              <a:t>You must select an approval status for each page, or you can apply one approval status to all pages </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Approved As Is: </a:t>
            </a:r>
            <a:r>
              <a:rPr lang="en-US" sz="1600" dirty="0">
                <a:solidFill>
                  <a:schemeClr val="tx1"/>
                </a:solidFill>
              </a:rPr>
              <a:t>If you require no changes</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Approved With Changes: </a:t>
            </a:r>
            <a:r>
              <a:rPr lang="en-US" sz="1600" dirty="0">
                <a:solidFill>
                  <a:schemeClr val="tx1"/>
                </a:solidFill>
              </a:rPr>
              <a:t>If at least one change is required but you do not need to see another version for it is finalized</a:t>
            </a:r>
          </a:p>
          <a:p>
            <a:pPr>
              <a:spcBef>
                <a:spcPts val="0"/>
              </a:spcBef>
              <a:spcAft>
                <a:spcPts val="1200"/>
              </a:spcAft>
              <a:buClr>
                <a:schemeClr val="accent2"/>
              </a:buClr>
              <a:buFont typeface="Wingdings" panose="05000000000000000000" pitchFamily="2" charset="2"/>
              <a:buChar char="§"/>
            </a:pPr>
            <a:r>
              <a:rPr lang="en-US" sz="1600" dirty="0">
                <a:solidFill>
                  <a:schemeClr val="tx1"/>
                </a:solidFill>
                <a:latin typeface="Franklin Gothic Demi" panose="020B0703020102020204" pitchFamily="34" charset="0"/>
              </a:rPr>
              <a:t>Change &amp; Resubmit: </a:t>
            </a:r>
            <a:r>
              <a:rPr lang="en-US" sz="1600" dirty="0">
                <a:solidFill>
                  <a:schemeClr val="tx1"/>
                </a:solidFill>
              </a:rPr>
              <a:t>If you need to see another version before the asset is finalized</a:t>
            </a:r>
          </a:p>
        </p:txBody>
      </p:sp>
      <p:pic>
        <p:nvPicPr>
          <p:cNvPr id="10" name="Picture 2">
            <a:extLst>
              <a:ext uri="{FF2B5EF4-FFF2-40B4-BE49-F238E27FC236}">
                <a16:creationId xmlns:a16="http://schemas.microsoft.com/office/drawing/2014/main" id="{6F51BF8B-72C2-4B7A-9DD0-BDF30A137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782" y="1206423"/>
            <a:ext cx="6392474" cy="3943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63A3ABC4-D43D-4E88-BAA2-16641EC89B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78"/>
          <a:stretch/>
        </p:blipFill>
        <p:spPr bwMode="auto">
          <a:xfrm>
            <a:off x="7696198" y="616000"/>
            <a:ext cx="4314825" cy="83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174782" y="5615796"/>
            <a:ext cx="4926750" cy="124220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436217" y="5882955"/>
            <a:ext cx="4418368" cy="707886"/>
          </a:xfrm>
          <a:prstGeom prst="rect">
            <a:avLst/>
          </a:prstGeom>
        </p:spPr>
        <p:txBody>
          <a:bodyPr wrap="square">
            <a:spAutoFit/>
          </a:bodyPr>
          <a:lstStyle/>
          <a:p>
            <a:pPr algn="ctr">
              <a:spcAft>
                <a:spcPts val="600"/>
              </a:spcAft>
            </a:pPr>
            <a:r>
              <a:rPr lang="en-US" sz="2000" dirty="0">
                <a:solidFill>
                  <a:schemeClr val="tx2"/>
                </a:solidFill>
                <a:latin typeface="Franklin Gothic Medium Cond" panose="020B0606030402020204" pitchFamily="34" charset="0"/>
                <a:ea typeface="Calibri" panose="020F0502020204030204" pitchFamily="34" charset="0"/>
              </a:rPr>
              <a:t>When approved statuses have been selected for </a:t>
            </a:r>
            <a:r>
              <a:rPr lang="en-US" sz="2000" dirty="0">
                <a:solidFill>
                  <a:schemeClr val="accent2"/>
                </a:solidFill>
                <a:latin typeface="Franklin Gothic Medium Cond" panose="020B0606030402020204" pitchFamily="34" charset="0"/>
                <a:ea typeface="Calibri" panose="020F0502020204030204" pitchFamily="34" charset="0"/>
              </a:rPr>
              <a:t>all pages</a:t>
            </a:r>
            <a:r>
              <a:rPr lang="en-US" sz="2000" dirty="0">
                <a:solidFill>
                  <a:schemeClr val="tx2"/>
                </a:solidFill>
                <a:latin typeface="Franklin Gothic Medium Cond" panose="020B0606030402020204" pitchFamily="34" charset="0"/>
                <a:ea typeface="Calibri" panose="020F0502020204030204" pitchFamily="34" charset="0"/>
              </a:rPr>
              <a:t>, you </a:t>
            </a:r>
            <a:r>
              <a:rPr lang="en-US" sz="2000" u="sng" dirty="0">
                <a:solidFill>
                  <a:schemeClr val="accent2"/>
                </a:solidFill>
                <a:latin typeface="Franklin Gothic Medium Cond" panose="020B0606030402020204" pitchFamily="34" charset="0"/>
                <a:ea typeface="Calibri" panose="020F0502020204030204" pitchFamily="34" charset="0"/>
              </a:rPr>
              <a:t>must</a:t>
            </a:r>
            <a:r>
              <a:rPr lang="en-US" sz="2000" dirty="0">
                <a:solidFill>
                  <a:schemeClr val="tx2"/>
                </a:solidFill>
                <a:latin typeface="Franklin Gothic Medium Cond" panose="020B0606030402020204" pitchFamily="34" charset="0"/>
                <a:ea typeface="Calibri" panose="020F0502020204030204" pitchFamily="34" charset="0"/>
              </a:rPr>
              <a:t> submit your review!</a:t>
            </a:r>
          </a:p>
        </p:txBody>
      </p:sp>
    </p:spTree>
    <p:extLst>
      <p:ext uri="{BB962C8B-B14F-4D97-AF65-F5344CB8AC3E}">
        <p14:creationId xmlns:p14="http://schemas.microsoft.com/office/powerpoint/2010/main" val="327903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DB1D3A-5B2C-4696-9F6D-3073058CEB37}" type="slidenum">
              <a:rPr lang="en-US" smtClean="0"/>
              <a:t>2</a:t>
            </a:fld>
            <a:endParaRPr lang="en-US"/>
          </a:p>
        </p:txBody>
      </p:sp>
      <p:sp>
        <p:nvSpPr>
          <p:cNvPr id="9" name="Title 1"/>
          <p:cNvSpPr>
            <a:spLocks noGrp="1"/>
          </p:cNvSpPr>
          <p:nvPr>
            <p:ph type="title"/>
          </p:nvPr>
        </p:nvSpPr>
        <p:spPr>
          <a:xfrm>
            <a:off x="1937164" y="696166"/>
            <a:ext cx="10433703" cy="1325563"/>
          </a:xfrm>
        </p:spPr>
        <p:txBody>
          <a:bodyPr/>
          <a:lstStyle/>
          <a:p>
            <a:r>
              <a:rPr lang="en-US"/>
              <a:t>Agenda</a:t>
            </a:r>
            <a:endParaRPr lang="en-US" dirty="0">
              <a:solidFill>
                <a:schemeClr val="accent3"/>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964" y="1047331"/>
            <a:ext cx="521219" cy="579530"/>
          </a:xfrm>
          <a:prstGeom prst="rect">
            <a:avLst/>
          </a:prstGeom>
        </p:spPr>
      </p:pic>
      <p:sp>
        <p:nvSpPr>
          <p:cNvPr id="12" name="Content Placeholder 2"/>
          <p:cNvSpPr>
            <a:spLocks noGrp="1"/>
          </p:cNvSpPr>
          <p:nvPr>
            <p:ph idx="4294967295"/>
          </p:nvPr>
        </p:nvSpPr>
        <p:spPr>
          <a:xfrm>
            <a:off x="1225964" y="1978025"/>
            <a:ext cx="10433704" cy="4351338"/>
          </a:xfrm>
          <a:prstGeom prst="rect">
            <a:avLst/>
          </a:prstGeom>
        </p:spPr>
        <p:txBody>
          <a:bodyPr/>
          <a:lstStyle/>
          <a:p>
            <a:pPr marL="457200" indent="-457200">
              <a:lnSpc>
                <a:spcPct val="110000"/>
              </a:lnSpc>
              <a:spcBef>
                <a:spcPts val="1800"/>
              </a:spcBef>
              <a:buClr>
                <a:schemeClr val="accent3"/>
              </a:buClr>
              <a:buSzPct val="125000"/>
              <a:buFont typeface="+mj-lt"/>
              <a:buAutoNum type="arabicPeriod"/>
            </a:pPr>
            <a:r>
              <a:rPr lang="en-US" sz="2800" dirty="0"/>
              <a:t>Introduction to Lytho</a:t>
            </a:r>
          </a:p>
          <a:p>
            <a:pPr marL="457200" indent="-457200">
              <a:lnSpc>
                <a:spcPct val="110000"/>
              </a:lnSpc>
              <a:spcBef>
                <a:spcPts val="1800"/>
              </a:spcBef>
              <a:buClr>
                <a:schemeClr val="accent3"/>
              </a:buClr>
              <a:buSzPct val="125000"/>
              <a:buFont typeface="+mj-lt"/>
              <a:buAutoNum type="arabicPeriod"/>
            </a:pPr>
            <a:r>
              <a:rPr lang="en-US" sz="2800" dirty="0"/>
              <a:t>Platform Overview + Navigation</a:t>
            </a:r>
          </a:p>
          <a:p>
            <a:pPr marL="457200" indent="-457200">
              <a:lnSpc>
                <a:spcPct val="110000"/>
              </a:lnSpc>
              <a:spcBef>
                <a:spcPts val="1800"/>
              </a:spcBef>
              <a:buClr>
                <a:schemeClr val="accent3"/>
              </a:buClr>
              <a:buSzPct val="125000"/>
              <a:buFont typeface="+mj-lt"/>
              <a:buAutoNum type="arabicPeriod"/>
            </a:pPr>
            <a:r>
              <a:rPr lang="en-US" sz="2800" dirty="0"/>
              <a:t>Making Requests</a:t>
            </a:r>
          </a:p>
          <a:p>
            <a:pPr marL="457200" indent="-457200">
              <a:lnSpc>
                <a:spcPct val="110000"/>
              </a:lnSpc>
              <a:spcBef>
                <a:spcPts val="1800"/>
              </a:spcBef>
              <a:buClr>
                <a:schemeClr val="accent3"/>
              </a:buClr>
              <a:buSzPct val="125000"/>
              <a:buFont typeface="+mj-lt"/>
              <a:buAutoNum type="arabicPeriod"/>
            </a:pPr>
            <a:r>
              <a:rPr lang="en-US" sz="2800" dirty="0"/>
              <a:t>Your Reviews</a:t>
            </a:r>
          </a:p>
          <a:p>
            <a:pPr marL="457200" indent="-457200">
              <a:lnSpc>
                <a:spcPct val="110000"/>
              </a:lnSpc>
              <a:spcBef>
                <a:spcPts val="1800"/>
              </a:spcBef>
              <a:buClr>
                <a:schemeClr val="accent3"/>
              </a:buClr>
              <a:buSzPct val="125000"/>
              <a:buFont typeface="+mj-lt"/>
              <a:buAutoNum type="arabicPeriod"/>
            </a:pPr>
            <a:r>
              <a:rPr lang="en-US" sz="2800" dirty="0"/>
              <a:t>Final Files</a:t>
            </a:r>
          </a:p>
        </p:txBody>
      </p:sp>
    </p:spTree>
    <p:extLst>
      <p:ext uri="{BB962C8B-B14F-4D97-AF65-F5344CB8AC3E}">
        <p14:creationId xmlns:p14="http://schemas.microsoft.com/office/powerpoint/2010/main" val="1099637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198" y="519906"/>
            <a:ext cx="4682707" cy="927894"/>
          </a:xfrm>
        </p:spPr>
        <p:txBody>
          <a:bodyPr anchor="t">
            <a:noAutofit/>
          </a:bodyPr>
          <a:lstStyle/>
          <a:p>
            <a:r>
              <a:rPr lang="en-US" dirty="0">
                <a:solidFill>
                  <a:schemeClr val="accent1"/>
                </a:solidFill>
              </a:rPr>
              <a:t>Review Past Versions Side-by-Side</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20</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838199" y="2095500"/>
            <a:ext cx="4608916" cy="485521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Clr>
                <a:schemeClr val="accent2"/>
              </a:buClr>
              <a:buNone/>
            </a:pPr>
            <a:r>
              <a:rPr lang="en-US" sz="1800" dirty="0">
                <a:solidFill>
                  <a:schemeClr val="tx1"/>
                </a:solidFill>
              </a:rPr>
              <a:t>If the proof is </a:t>
            </a:r>
            <a:r>
              <a:rPr lang="en-US" sz="1800" dirty="0">
                <a:solidFill>
                  <a:schemeClr val="tx1"/>
                </a:solidFill>
                <a:latin typeface="Franklin Gothic Demi" panose="020B0703020102020204" pitchFamily="34" charset="0"/>
              </a:rPr>
              <a:t>versioned</a:t>
            </a:r>
            <a:r>
              <a:rPr lang="en-US" sz="1800" dirty="0">
                <a:solidFill>
                  <a:schemeClr val="tx1"/>
                </a:solidFill>
              </a:rPr>
              <a:t>, you can also access previous versions by selecting the versioning icon located to the right of the review name. </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The proof’s version history will open to the left. </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Hover over the version you’d like to reference </a:t>
            </a:r>
            <a:br>
              <a:rPr lang="en-US" sz="1600" dirty="0">
                <a:solidFill>
                  <a:schemeClr val="tx1"/>
                </a:solidFill>
              </a:rPr>
            </a:br>
            <a:r>
              <a:rPr lang="en-US" sz="1600" dirty="0">
                <a:solidFill>
                  <a:schemeClr val="tx1"/>
                </a:solidFill>
              </a:rPr>
              <a:t>to open it in either side-by-side comparison or </a:t>
            </a:r>
            <a:br>
              <a:rPr lang="en-US" sz="1600" dirty="0">
                <a:solidFill>
                  <a:schemeClr val="tx1"/>
                </a:solidFill>
              </a:rPr>
            </a:br>
            <a:r>
              <a:rPr lang="en-US" sz="1600" dirty="0">
                <a:solidFill>
                  <a:schemeClr val="tx1"/>
                </a:solidFill>
              </a:rPr>
              <a:t>a new tab of your browser</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When in side-by-side mode, click the lock icon near the bottom center of the screen to pan, zoom, rotate, and navigate through both </a:t>
            </a:r>
            <a:br>
              <a:rPr lang="en-US" sz="1600" dirty="0">
                <a:solidFill>
                  <a:schemeClr val="tx1"/>
                </a:solidFill>
              </a:rPr>
            </a:br>
            <a:r>
              <a:rPr lang="en-US" sz="1600" dirty="0">
                <a:solidFill>
                  <a:schemeClr val="tx1"/>
                </a:solidFill>
              </a:rPr>
              <a:t>versions in tandem</a:t>
            </a:r>
          </a:p>
          <a:p>
            <a:pPr>
              <a:spcBef>
                <a:spcPts val="0"/>
              </a:spcBef>
              <a:spcAft>
                <a:spcPts val="1200"/>
              </a:spcAft>
              <a:buClr>
                <a:schemeClr val="accent2"/>
              </a:buClr>
              <a:buFont typeface="Wingdings" panose="05000000000000000000" pitchFamily="2" charset="2"/>
              <a:buChar char="§"/>
            </a:pPr>
            <a:r>
              <a:rPr lang="en-US" sz="1600" dirty="0">
                <a:solidFill>
                  <a:schemeClr val="tx1"/>
                </a:solidFill>
              </a:rPr>
              <a:t>You will not be able to comment on past </a:t>
            </a:r>
            <a:br>
              <a:rPr lang="en-US" sz="1600" dirty="0">
                <a:solidFill>
                  <a:schemeClr val="tx1"/>
                </a:solidFill>
              </a:rPr>
            </a:br>
            <a:r>
              <a:rPr lang="en-US" sz="1600" dirty="0">
                <a:solidFill>
                  <a:schemeClr val="tx1"/>
                </a:solidFill>
              </a:rPr>
              <a:t>versions – only the active version</a:t>
            </a:r>
          </a:p>
          <a:p>
            <a:pPr>
              <a:spcBef>
                <a:spcPts val="0"/>
              </a:spcBef>
              <a:spcAft>
                <a:spcPts val="1200"/>
              </a:spcAft>
              <a:buClr>
                <a:schemeClr val="accent2"/>
              </a:buClr>
              <a:buFont typeface="Wingdings" panose="05000000000000000000" pitchFamily="2" charset="2"/>
              <a:buChar char="§"/>
            </a:pPr>
            <a:endParaRPr lang="en-US" sz="1600" dirty="0">
              <a:solidFill>
                <a:schemeClr val="tx1"/>
              </a:solidFill>
            </a:endParaRPr>
          </a:p>
        </p:txBody>
      </p:sp>
      <p:pic>
        <p:nvPicPr>
          <p:cNvPr id="8" name="Picture 4">
            <a:extLst>
              <a:ext uri="{FF2B5EF4-FFF2-40B4-BE49-F238E27FC236}">
                <a16:creationId xmlns:a16="http://schemas.microsoft.com/office/drawing/2014/main" id="{980579EE-4FCF-42B7-B2A4-E5889E4D46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1675" y="1143000"/>
            <a:ext cx="6247167" cy="3514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67F81C3-CC82-4F7E-AFFA-E35086CCB9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6804" y="2390999"/>
            <a:ext cx="6245195" cy="3515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2838" t="6829" r="15849" b="16064"/>
          <a:stretch/>
        </p:blipFill>
        <p:spPr>
          <a:xfrm>
            <a:off x="6947139" y="0"/>
            <a:ext cx="5511561" cy="6858000"/>
          </a:xfrm>
          <a:prstGeom prst="rect">
            <a:avLst/>
          </a:prstGeom>
        </p:spPr>
      </p:pic>
      <p:sp>
        <p:nvSpPr>
          <p:cNvPr id="16" name="Rectangle 15"/>
          <p:cNvSpPr/>
          <p:nvPr/>
        </p:nvSpPr>
        <p:spPr>
          <a:xfrm>
            <a:off x="-304800" y="1866900"/>
            <a:ext cx="80899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486025" y="3043200"/>
            <a:ext cx="4203700" cy="1257153"/>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8800" dirty="0"/>
              <a:t>Files</a:t>
            </a:r>
          </a:p>
        </p:txBody>
      </p:sp>
      <p:sp>
        <p:nvSpPr>
          <p:cNvPr id="4" name="Title 1"/>
          <p:cNvSpPr txBox="1">
            <a:spLocks/>
          </p:cNvSpPr>
          <p:nvPr/>
        </p:nvSpPr>
        <p:spPr>
          <a:xfrm>
            <a:off x="2511903" y="2557648"/>
            <a:ext cx="2196622" cy="569212"/>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4000" spc="200" dirty="0">
                <a:solidFill>
                  <a:schemeClr val="accent2"/>
                </a:solidFill>
                <a:latin typeface="Franklin Gothic Medium" panose="020B0603020102020204" pitchFamily="34" charset="0"/>
              </a:rPr>
              <a:t>FINAL</a:t>
            </a:r>
          </a:p>
        </p:txBody>
      </p:sp>
      <p:grpSp>
        <p:nvGrpSpPr>
          <p:cNvPr id="34" name="Group 33"/>
          <p:cNvGrpSpPr/>
          <p:nvPr/>
        </p:nvGrpSpPr>
        <p:grpSpPr>
          <a:xfrm>
            <a:off x="-6024" y="0"/>
            <a:ext cx="119618" cy="6858000"/>
            <a:chOff x="140733" y="0"/>
            <a:chExt cx="72388" cy="6858000"/>
          </a:xfrm>
        </p:grpSpPr>
        <p:sp>
          <p:nvSpPr>
            <p:cNvPr id="35" name="Rectangle 34"/>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975" y="2624323"/>
            <a:ext cx="1781312" cy="1432093"/>
          </a:xfrm>
          <a:prstGeom prst="rect">
            <a:avLst/>
          </a:prstGeom>
        </p:spPr>
      </p:pic>
    </p:spTree>
    <p:extLst>
      <p:ext uri="{BB962C8B-B14F-4D97-AF65-F5344CB8AC3E}">
        <p14:creationId xmlns:p14="http://schemas.microsoft.com/office/powerpoint/2010/main" val="4172203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200" y="365125"/>
            <a:ext cx="4905375" cy="1325563"/>
          </a:xfrm>
        </p:spPr>
        <p:txBody>
          <a:bodyPr/>
          <a:lstStyle/>
          <a:p>
            <a:r>
              <a:rPr lang="en-US" dirty="0">
                <a:solidFill>
                  <a:schemeClr val="bg1"/>
                </a:solidFill>
              </a:rPr>
              <a:t>Final Files </a:t>
            </a:r>
            <a:r>
              <a:rPr lang="en-US" dirty="0">
                <a:solidFill>
                  <a:schemeClr val="accent2"/>
                </a:solidFill>
              </a:rPr>
              <a:t>+</a:t>
            </a:r>
            <a:r>
              <a:rPr lang="en-US" dirty="0">
                <a:solidFill>
                  <a:schemeClr val="bg1"/>
                </a:solidFill>
              </a:rPr>
              <a:t> </a:t>
            </a:r>
            <a:br>
              <a:rPr lang="en-US" dirty="0">
                <a:solidFill>
                  <a:schemeClr val="bg1"/>
                </a:solidFill>
              </a:rPr>
            </a:br>
            <a:r>
              <a:rPr lang="en-US" dirty="0">
                <a:solidFill>
                  <a:schemeClr val="bg1"/>
                </a:solidFill>
              </a:rPr>
              <a:t>Request Completion</a:t>
            </a:r>
          </a:p>
        </p:txBody>
      </p:sp>
      <p:sp>
        <p:nvSpPr>
          <p:cNvPr id="30" name="Content Placeholder 2"/>
          <p:cNvSpPr txBox="1">
            <a:spLocks/>
          </p:cNvSpPr>
          <p:nvPr/>
        </p:nvSpPr>
        <p:spPr>
          <a:xfrm>
            <a:off x="838199" y="1796234"/>
            <a:ext cx="3403601" cy="67008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
                <a:schemeClr val="accent2"/>
              </a:buClr>
              <a:buFont typeface="Wingdings" panose="05000000000000000000" pitchFamily="2" charset="2"/>
              <a:buChar char="§"/>
            </a:pPr>
            <a:r>
              <a:rPr lang="en-US" sz="1600" dirty="0"/>
              <a:t>You will be notified when the request is complete </a:t>
            </a:r>
          </a:p>
          <a:p>
            <a:pPr>
              <a:spcBef>
                <a:spcPts val="0"/>
              </a:spcBef>
              <a:spcAft>
                <a:spcPts val="1200"/>
              </a:spcAft>
              <a:buClr>
                <a:schemeClr val="accent2"/>
              </a:buClr>
              <a:buFont typeface="Wingdings" panose="05000000000000000000" pitchFamily="2" charset="2"/>
              <a:buChar char="§"/>
            </a:pPr>
            <a:r>
              <a:rPr lang="en-US" sz="1600" dirty="0"/>
              <a:t>Access &amp; download all provided final files in the </a:t>
            </a:r>
            <a:r>
              <a:rPr lang="en-US" sz="1600" dirty="0">
                <a:solidFill>
                  <a:schemeClr val="accent2"/>
                </a:solidFill>
                <a:latin typeface="Franklin Gothic Demi" panose="020B0703020102020204" pitchFamily="34" charset="0"/>
              </a:rPr>
              <a:t>Deliverables</a:t>
            </a:r>
            <a:r>
              <a:rPr lang="en-US" sz="1600" dirty="0"/>
              <a:t> section of the request</a:t>
            </a:r>
          </a:p>
          <a:p>
            <a:pPr>
              <a:spcBef>
                <a:spcPts val="0"/>
              </a:spcBef>
              <a:spcAft>
                <a:spcPts val="1200"/>
              </a:spcAft>
              <a:buClr>
                <a:schemeClr val="accent2"/>
              </a:buClr>
              <a:buFont typeface="Wingdings" panose="05000000000000000000" pitchFamily="2" charset="2"/>
              <a:buChar char="§"/>
            </a:pPr>
            <a:r>
              <a:rPr lang="en-US" sz="1600" dirty="0"/>
              <a:t>These files will remain in Lytho so you will always have access to them</a:t>
            </a:r>
          </a:p>
          <a:p>
            <a:pPr>
              <a:spcBef>
                <a:spcPts val="0"/>
              </a:spcBef>
              <a:spcAft>
                <a:spcPts val="1200"/>
              </a:spcAft>
              <a:buClr>
                <a:schemeClr val="accent2"/>
              </a:buClr>
              <a:buFont typeface="Wingdings" panose="05000000000000000000" pitchFamily="2" charset="2"/>
              <a:buChar char="§"/>
            </a:pPr>
            <a:r>
              <a:rPr lang="en-US" sz="1600" dirty="0"/>
              <a:t>Archived requests will remain available in the Archived section of your Requests tab</a:t>
            </a:r>
          </a:p>
          <a:p>
            <a:pPr>
              <a:spcBef>
                <a:spcPts val="0"/>
              </a:spcBef>
              <a:spcAft>
                <a:spcPts val="1200"/>
              </a:spcAft>
              <a:buClr>
                <a:schemeClr val="accent2"/>
              </a:buClr>
              <a:buFont typeface="Wingdings" panose="05000000000000000000" pitchFamily="2" charset="2"/>
              <a:buChar char="§"/>
            </a:pPr>
            <a:r>
              <a:rPr lang="en-US" sz="1600" dirty="0"/>
              <a:t>If you have trouble finding a completed request, don’t forget to use </a:t>
            </a:r>
            <a:r>
              <a:rPr lang="en-US" sz="1600" dirty="0">
                <a:solidFill>
                  <a:schemeClr val="accent2"/>
                </a:solidFill>
                <a:latin typeface="Franklin Gothic Demi" panose="020B0703020102020204" pitchFamily="34" charset="0"/>
              </a:rPr>
              <a:t>Global Search</a:t>
            </a:r>
            <a:r>
              <a:rPr lang="en-US" sz="1600" dirty="0"/>
              <a:t>!</a:t>
            </a:r>
          </a:p>
          <a:p>
            <a:pPr>
              <a:spcBef>
                <a:spcPts val="0"/>
              </a:spcBef>
              <a:spcAft>
                <a:spcPts val="1200"/>
              </a:spcAft>
              <a:buClr>
                <a:schemeClr val="accent2"/>
              </a:buClr>
              <a:buFont typeface="Wingdings" panose="05000000000000000000" pitchFamily="2" charset="2"/>
              <a:buChar char="§"/>
            </a:pPr>
            <a:endParaRPr lang="en-US" sz="1600" dirty="0"/>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22</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A7E17602-0EB3-4093-8E2B-1D96E90050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8706" y="2027966"/>
            <a:ext cx="7223294" cy="32655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09C460F5-5492-57F6-058D-15C8318777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3476" y="2085115"/>
            <a:ext cx="256636" cy="242888"/>
          </a:xfrm>
          <a:prstGeom prst="rect">
            <a:avLst/>
          </a:prstGeom>
        </p:spPr>
      </p:pic>
    </p:spTree>
    <p:extLst>
      <p:ext uri="{BB962C8B-B14F-4D97-AF65-F5344CB8AC3E}">
        <p14:creationId xmlns:p14="http://schemas.microsoft.com/office/powerpoint/2010/main" val="105462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91291" y="2615394"/>
            <a:ext cx="8652931" cy="1826365"/>
            <a:chOff x="491291" y="2557336"/>
            <a:chExt cx="8652931" cy="1826365"/>
          </a:xfrm>
        </p:grpSpPr>
        <p:grpSp>
          <p:nvGrpSpPr>
            <p:cNvPr id="5" name="Group 4"/>
            <p:cNvGrpSpPr/>
            <p:nvPr/>
          </p:nvGrpSpPr>
          <p:grpSpPr>
            <a:xfrm>
              <a:off x="491291" y="2557336"/>
              <a:ext cx="8652931" cy="1826365"/>
              <a:chOff x="491291" y="2557336"/>
              <a:chExt cx="8652931" cy="1826365"/>
            </a:xfrm>
          </p:grpSpPr>
          <p:sp>
            <p:nvSpPr>
              <p:cNvPr id="7" name="Title 1"/>
              <p:cNvSpPr txBox="1">
                <a:spLocks/>
              </p:cNvSpPr>
              <p:nvPr/>
            </p:nvSpPr>
            <p:spPr>
              <a:xfrm>
                <a:off x="491291" y="2557336"/>
                <a:ext cx="7710817" cy="1257153"/>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8800" dirty="0"/>
                  <a:t>Thank you!</a:t>
                </a:r>
              </a:p>
            </p:txBody>
          </p:sp>
          <p:sp>
            <p:nvSpPr>
              <p:cNvPr id="8" name="Title 1"/>
              <p:cNvSpPr txBox="1">
                <a:spLocks/>
              </p:cNvSpPr>
              <p:nvPr/>
            </p:nvSpPr>
            <p:spPr>
              <a:xfrm>
                <a:off x="955542" y="3814489"/>
                <a:ext cx="8188680" cy="569212"/>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3200" spc="200" dirty="0">
                    <a:solidFill>
                      <a:schemeClr val="accent2"/>
                    </a:solidFill>
                    <a:latin typeface="Franklin Gothic Medium" panose="020B0603020102020204" pitchFamily="34" charset="0"/>
                  </a:rPr>
                  <a:t>connerstrong.</a:t>
                </a:r>
                <a:r>
                  <a:rPr lang="en-US" sz="3200" spc="200" dirty="0">
                    <a:solidFill>
                      <a:schemeClr val="accent3"/>
                    </a:solidFill>
                    <a:latin typeface="Franklin Gothic Medium" panose="020B0603020102020204" pitchFamily="34" charset="0"/>
                  </a:rPr>
                  <a:t>ignite</a:t>
                </a:r>
                <a:r>
                  <a:rPr lang="en-US" sz="3200" spc="200" dirty="0">
                    <a:solidFill>
                      <a:schemeClr val="accent2"/>
                    </a:solidFill>
                    <a:latin typeface="Franklin Gothic Medium" panose="020B0603020102020204" pitchFamily="34" charset="0"/>
                  </a:rPr>
                  <a:t>.inmotionnow.com</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70" y="3883437"/>
                <a:ext cx="438372" cy="435507"/>
              </a:xfrm>
              <a:prstGeom prst="rect">
                <a:avLst/>
              </a:prstGeom>
            </p:spPr>
          </p:pic>
        </p:grpSp>
        <p:sp>
          <p:nvSpPr>
            <p:cNvPr id="6" name="Rectangle 5">
              <a:hlinkClick r:id="rId3"/>
            </p:cNvPr>
            <p:cNvSpPr/>
            <p:nvPr/>
          </p:nvSpPr>
          <p:spPr>
            <a:xfrm>
              <a:off x="491291" y="3814489"/>
              <a:ext cx="8157409" cy="569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342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469901" y="4573774"/>
            <a:ext cx="11950699" cy="2284225"/>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9DB1D3A-5B2C-4696-9F6D-3073058CEB37}" type="slidenum">
              <a:rPr lang="en-US" smtClean="0">
                <a:solidFill>
                  <a:schemeClr val="bg1"/>
                </a:solidFill>
              </a:rPr>
              <a:t>3</a:t>
            </a:fld>
            <a:endParaRPr lang="en-US" dirty="0">
              <a:solidFill>
                <a:schemeClr val="bg1"/>
              </a:solidFill>
            </a:endParaRPr>
          </a:p>
        </p:txBody>
      </p:sp>
      <p:sp>
        <p:nvSpPr>
          <p:cNvPr id="3" name="Content Placeholder 2"/>
          <p:cNvSpPr>
            <a:spLocks noGrp="1"/>
          </p:cNvSpPr>
          <p:nvPr>
            <p:ph idx="13"/>
          </p:nvPr>
        </p:nvSpPr>
        <p:spPr>
          <a:xfrm>
            <a:off x="1106767" y="2187574"/>
            <a:ext cx="10433703" cy="2444317"/>
          </a:xfrm>
        </p:spPr>
        <p:txBody>
          <a:bodyPr>
            <a:normAutofit/>
          </a:bodyPr>
          <a:lstStyle/>
          <a:p>
            <a:pPr marL="0" indent="0">
              <a:buNone/>
            </a:pPr>
            <a:r>
              <a:rPr lang="en-US" sz="2400" dirty="0">
                <a:solidFill>
                  <a:schemeClr val="accent2"/>
                </a:solidFill>
                <a:latin typeface="Franklin Gothic Demi" panose="020B0703020102020204" pitchFamily="34" charset="0"/>
              </a:rPr>
              <a:t>Lytho </a:t>
            </a:r>
            <a:r>
              <a:rPr lang="en-US" sz="2400" dirty="0"/>
              <a:t>is a versatile platform purposely designed to empower teams to achieve better outcomes through collaboration. From request intake to project management to reviewing proofs, Lytho will help us align, manage, and assess all aspects of our communications deliverables. </a:t>
            </a:r>
          </a:p>
          <a:p>
            <a:endParaRPr lang="en-US" sz="2400" dirty="0"/>
          </a:p>
        </p:txBody>
      </p:sp>
      <p:sp>
        <p:nvSpPr>
          <p:cNvPr id="4" name="Title 3"/>
          <p:cNvSpPr>
            <a:spLocks noGrp="1"/>
          </p:cNvSpPr>
          <p:nvPr>
            <p:ph type="title"/>
          </p:nvPr>
        </p:nvSpPr>
        <p:spPr>
          <a:xfrm>
            <a:off x="1890540" y="679448"/>
            <a:ext cx="10433703" cy="1325563"/>
          </a:xfrm>
        </p:spPr>
        <p:txBody>
          <a:bodyPr/>
          <a:lstStyle/>
          <a:p>
            <a:r>
              <a:rPr lang="en-US" dirty="0"/>
              <a:t>Welcome to Lytho! </a:t>
            </a:r>
          </a:p>
        </p:txBody>
      </p:sp>
      <p:sp>
        <p:nvSpPr>
          <p:cNvPr id="6" name="Rectangle 5"/>
          <p:cNvSpPr/>
          <p:nvPr/>
        </p:nvSpPr>
        <p:spPr>
          <a:xfrm>
            <a:off x="2447032" y="4909444"/>
            <a:ext cx="8168415" cy="1569660"/>
          </a:xfrm>
          <a:prstGeom prst="rect">
            <a:avLst/>
          </a:prstGeom>
        </p:spPr>
        <p:txBody>
          <a:bodyPr wrap="square">
            <a:spAutoFit/>
          </a:bodyPr>
          <a:lstStyle/>
          <a:p>
            <a:r>
              <a:rPr lang="en-US" sz="2400" dirty="0">
                <a:solidFill>
                  <a:schemeClr val="bg1"/>
                </a:solidFill>
                <a:latin typeface="Franklin Gothic Medium Cond" panose="020B0606030402020204" pitchFamily="34" charset="0"/>
                <a:ea typeface="Calibri" panose="020F0502020204030204" pitchFamily="34" charset="0"/>
              </a:rPr>
              <a:t>Lytho will go live on </a:t>
            </a:r>
            <a:r>
              <a:rPr lang="en-US" sz="2400" dirty="0">
                <a:solidFill>
                  <a:schemeClr val="bg1"/>
                </a:solidFill>
                <a:latin typeface="Franklin Gothic Demi Cond" panose="020B0706030402020204" pitchFamily="34" charset="0"/>
                <a:ea typeface="Calibri" panose="020F0502020204030204" pitchFamily="34" charset="0"/>
              </a:rPr>
              <a:t>Monday, May 10, 2021</a:t>
            </a:r>
            <a:r>
              <a:rPr lang="en-US" sz="2400" dirty="0">
                <a:solidFill>
                  <a:schemeClr val="bg1"/>
                </a:solidFill>
                <a:latin typeface="Franklin Gothic Medium Cond" panose="020B0606030402020204" pitchFamily="34" charset="0"/>
                <a:ea typeface="Calibri" panose="020F0502020204030204" pitchFamily="34" charset="0"/>
              </a:rPr>
              <a:t>, at which </a:t>
            </a:r>
            <a:br>
              <a:rPr lang="en-US" sz="2400" dirty="0">
                <a:solidFill>
                  <a:schemeClr val="bg1"/>
                </a:solidFill>
                <a:latin typeface="Franklin Gothic Medium Cond" panose="020B0606030402020204" pitchFamily="34" charset="0"/>
                <a:ea typeface="Calibri" panose="020F0502020204030204" pitchFamily="34" charset="0"/>
              </a:rPr>
            </a:br>
            <a:r>
              <a:rPr lang="en-US" sz="2400" dirty="0">
                <a:solidFill>
                  <a:schemeClr val="bg1"/>
                </a:solidFill>
                <a:latin typeface="Franklin Gothic Medium Cond" panose="020B0606030402020204" pitchFamily="34" charset="0"/>
                <a:ea typeface="Calibri" panose="020F0502020204030204" pitchFamily="34" charset="0"/>
              </a:rPr>
              <a:t>point you will no longer have access to the classic inMotion platform. </a:t>
            </a:r>
            <a:br>
              <a:rPr lang="en-US" sz="2400" dirty="0">
                <a:solidFill>
                  <a:schemeClr val="bg1"/>
                </a:solidFill>
                <a:latin typeface="Franklin Gothic Medium Cond" panose="020B0606030402020204" pitchFamily="34" charset="0"/>
                <a:ea typeface="Calibri" panose="020F0502020204030204" pitchFamily="34" charset="0"/>
              </a:rPr>
            </a:br>
            <a:r>
              <a:rPr lang="en-US" sz="2400" dirty="0">
                <a:solidFill>
                  <a:schemeClr val="bg1"/>
                </a:solidFill>
                <a:latin typeface="Franklin Gothic Medium Cond" panose="020B0606030402020204" pitchFamily="34" charset="0"/>
                <a:ea typeface="Calibri" panose="020F0502020204030204" pitchFamily="34" charset="0"/>
              </a:rPr>
              <a:t>No new projects may be submitted after 12PM on </a:t>
            </a:r>
            <a:r>
              <a:rPr lang="en-US" sz="2400" dirty="0">
                <a:solidFill>
                  <a:schemeClr val="bg1"/>
                </a:solidFill>
                <a:latin typeface="Franklin Gothic Demi Cond" panose="020B0706030402020204" pitchFamily="34" charset="0"/>
                <a:ea typeface="Calibri" panose="020F0502020204030204" pitchFamily="34" charset="0"/>
              </a:rPr>
              <a:t>Friday, May 7, 2021 </a:t>
            </a:r>
            <a:r>
              <a:rPr lang="en-US" sz="2400" dirty="0">
                <a:solidFill>
                  <a:schemeClr val="bg1"/>
                </a:solidFill>
                <a:latin typeface="Franklin Gothic Medium Cond" panose="020B0606030402020204" pitchFamily="34" charset="0"/>
                <a:ea typeface="Calibri" panose="020F0502020204030204" pitchFamily="34" charset="0"/>
              </a:rPr>
              <a:t>as we transition over to the new platform.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5964" y="1049805"/>
            <a:ext cx="518028" cy="5996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752" y="4874262"/>
            <a:ext cx="1640024" cy="1640024"/>
          </a:xfrm>
          <a:prstGeom prst="rect">
            <a:avLst/>
          </a:prstGeom>
        </p:spPr>
      </p:pic>
    </p:spTree>
    <p:extLst>
      <p:ext uri="{BB962C8B-B14F-4D97-AF65-F5344CB8AC3E}">
        <p14:creationId xmlns:p14="http://schemas.microsoft.com/office/powerpoint/2010/main" val="204859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DB1D3A-5B2C-4696-9F6D-3073058CEB37}" type="slidenum">
              <a:rPr lang="en-US" smtClean="0"/>
              <a:pPr/>
              <a:t>4</a:t>
            </a:fld>
            <a:endParaRPr lang="en-US" dirty="0"/>
          </a:p>
        </p:txBody>
      </p:sp>
      <p:sp>
        <p:nvSpPr>
          <p:cNvPr id="17" name="Title 1"/>
          <p:cNvSpPr>
            <a:spLocks noGrp="1"/>
          </p:cNvSpPr>
          <p:nvPr>
            <p:ph type="title"/>
          </p:nvPr>
        </p:nvSpPr>
        <p:spPr>
          <a:xfrm>
            <a:off x="838200" y="365125"/>
            <a:ext cx="10515600" cy="1325563"/>
          </a:xfrm>
        </p:spPr>
        <p:txBody>
          <a:bodyPr/>
          <a:lstStyle/>
          <a:p>
            <a:r>
              <a:rPr lang="en-US"/>
              <a:t>Creating Your Account</a:t>
            </a:r>
            <a:endParaRPr lang="en-US" dirty="0"/>
          </a:p>
        </p:txBody>
      </p:sp>
      <p:sp>
        <p:nvSpPr>
          <p:cNvPr id="18" name="Content Placeholder 2"/>
          <p:cNvSpPr>
            <a:spLocks noGrp="1"/>
          </p:cNvSpPr>
          <p:nvPr>
            <p:ph idx="4294967295"/>
          </p:nvPr>
        </p:nvSpPr>
        <p:spPr>
          <a:xfrm>
            <a:off x="838199" y="1825625"/>
            <a:ext cx="5057776" cy="3145125"/>
          </a:xfrm>
        </p:spPr>
        <p:txBody>
          <a:bodyPr>
            <a:noAutofit/>
          </a:bodyPr>
          <a:lstStyle/>
          <a:p>
            <a:pPr marL="0" indent="0">
              <a:spcBef>
                <a:spcPts val="0"/>
              </a:spcBef>
              <a:buNone/>
            </a:pPr>
            <a:r>
              <a:rPr lang="en-US" sz="1800" dirty="0">
                <a:solidFill>
                  <a:schemeClr val="bg1"/>
                </a:solidFill>
              </a:rPr>
              <a:t>By </a:t>
            </a:r>
            <a:r>
              <a:rPr lang="en-US" sz="1800" dirty="0">
                <a:solidFill>
                  <a:schemeClr val="bg1"/>
                </a:solidFill>
                <a:latin typeface="Franklin Gothic Demi" panose="020B0703020102020204" pitchFamily="34" charset="0"/>
              </a:rPr>
              <a:t>Monday, May 10th</a:t>
            </a:r>
            <a:r>
              <a:rPr lang="en-US" sz="1800" b="1" dirty="0">
                <a:solidFill>
                  <a:schemeClr val="bg1"/>
                </a:solidFill>
              </a:rPr>
              <a:t>, y</a:t>
            </a:r>
            <a:r>
              <a:rPr lang="en-US" sz="1800" dirty="0">
                <a:solidFill>
                  <a:schemeClr val="bg1"/>
                </a:solidFill>
              </a:rPr>
              <a:t>ou will receive an email from </a:t>
            </a:r>
            <a:r>
              <a:rPr lang="en-US" sz="1800" dirty="0">
                <a:solidFill>
                  <a:schemeClr val="bg1"/>
                </a:solidFill>
                <a:latin typeface="Franklin Gothic Demi" panose="020B0703020102020204" pitchFamily="34" charset="0"/>
                <a:hlinkClick r:id="rId2"/>
              </a:rPr>
              <a:t>welcome@inmotionnow.com</a:t>
            </a:r>
            <a:r>
              <a:rPr lang="en-US" sz="1800" dirty="0">
                <a:solidFill>
                  <a:schemeClr val="bg1"/>
                </a:solidFill>
              </a:rPr>
              <a:t>. Invites expire in seven days. If your invite expires, contact </a:t>
            </a:r>
            <a:r>
              <a:rPr lang="en-US" sz="1800" dirty="0">
                <a:solidFill>
                  <a:schemeClr val="accent2"/>
                </a:solidFill>
                <a:latin typeface="Franklin Gothic Demi" panose="020B0703020102020204" pitchFamily="34" charset="0"/>
                <a:hlinkClick r:id="rId3"/>
              </a:rPr>
              <a:t>creativesolutions@connerstrong.com</a:t>
            </a:r>
            <a:r>
              <a:rPr lang="en-US" sz="1800" dirty="0">
                <a:solidFill>
                  <a:schemeClr val="bg1"/>
                </a:solidFill>
              </a:rPr>
              <a:t>. </a:t>
            </a:r>
          </a:p>
          <a:p>
            <a:pPr marL="0" indent="0">
              <a:spcBef>
                <a:spcPts val="0"/>
              </a:spcBef>
              <a:buNone/>
            </a:pPr>
            <a:endParaRPr lang="en-US" sz="1800" dirty="0">
              <a:solidFill>
                <a:schemeClr val="bg1"/>
              </a:solidFill>
            </a:endParaRPr>
          </a:p>
          <a:p>
            <a:pPr marL="457200" indent="-457200">
              <a:spcBef>
                <a:spcPts val="0"/>
              </a:spcBef>
              <a:buClr>
                <a:schemeClr val="accent3"/>
              </a:buClr>
              <a:buSzPct val="125000"/>
              <a:buFont typeface="+mj-lt"/>
              <a:buAutoNum type="arabicPeriod"/>
            </a:pPr>
            <a:r>
              <a:rPr lang="en-US" sz="1800" dirty="0">
                <a:solidFill>
                  <a:schemeClr val="bg1"/>
                </a:solidFill>
              </a:rPr>
              <a:t>Accept invitation immediately</a:t>
            </a:r>
          </a:p>
          <a:p>
            <a:pPr marL="457200" indent="-457200">
              <a:spcBef>
                <a:spcPts val="1200"/>
              </a:spcBef>
              <a:buClr>
                <a:schemeClr val="accent3"/>
              </a:buClr>
              <a:buSzPct val="125000"/>
              <a:buFont typeface="+mj-lt"/>
              <a:buAutoNum type="arabicPeriod"/>
            </a:pPr>
            <a:r>
              <a:rPr lang="en-US" sz="1800" dirty="0">
                <a:solidFill>
                  <a:schemeClr val="bg1"/>
                </a:solidFill>
              </a:rPr>
              <a:t>Create your account by setting a password</a:t>
            </a:r>
          </a:p>
          <a:p>
            <a:pPr marL="457200" indent="-457200">
              <a:spcBef>
                <a:spcPts val="1200"/>
              </a:spcBef>
              <a:buClr>
                <a:schemeClr val="accent3"/>
              </a:buClr>
              <a:buSzPct val="125000"/>
              <a:buFont typeface="+mj-lt"/>
              <a:buAutoNum type="arabicPeriod"/>
            </a:pPr>
            <a:r>
              <a:rPr lang="en-US" sz="1800" dirty="0">
                <a:solidFill>
                  <a:schemeClr val="bg1"/>
                </a:solidFill>
              </a:rPr>
              <a:t>Bookmark our unique Lytho ignite URL: </a:t>
            </a:r>
            <a:r>
              <a:rPr lang="en-US" sz="1800" dirty="0">
                <a:solidFill>
                  <a:schemeClr val="accent2"/>
                </a:solidFill>
                <a:latin typeface="Franklin Gothic Demi" panose="020B0703020102020204" pitchFamily="34" charset="0"/>
                <a:hlinkClick r:id="rId4"/>
              </a:rPr>
              <a:t>connerstrong.ignite.</a:t>
            </a:r>
            <a:r>
              <a:rPr lang="en-US" sz="1800" dirty="0">
                <a:solidFill>
                  <a:schemeClr val="accent2"/>
                </a:solidFill>
                <a:latin typeface="Franklin Gothic Demi" panose="020B0703020102020204" pitchFamily="34" charset="0"/>
                <a:hlinkClick r:id="rId4"/>
              </a:rPr>
              <a:t>inmotion</a:t>
            </a:r>
            <a:r>
              <a:rPr lang="en-US" sz="1800" dirty="0">
                <a:solidFill>
                  <a:schemeClr val="accent2"/>
                </a:solidFill>
                <a:latin typeface="Franklin Gothic Demi" panose="020B0703020102020204" pitchFamily="34" charset="0"/>
                <a:hlinkClick r:id="rId4"/>
              </a:rPr>
              <a:t>now.com</a:t>
            </a:r>
            <a:endParaRPr lang="en-US" sz="1800" dirty="0"/>
          </a:p>
        </p:txBody>
      </p:sp>
      <p:pic>
        <p:nvPicPr>
          <p:cNvPr id="7" name="Picture 6">
            <a:extLst>
              <a:ext uri="{FF2B5EF4-FFF2-40B4-BE49-F238E27FC236}">
                <a16:creationId xmlns:a16="http://schemas.microsoft.com/office/drawing/2014/main" id="{E4B4BFAB-D04E-6F90-26E0-B9E743DE4157}"/>
              </a:ext>
            </a:extLst>
          </p:cNvPr>
          <p:cNvPicPr>
            <a:picLocks noChangeAspect="1"/>
          </p:cNvPicPr>
          <p:nvPr/>
        </p:nvPicPr>
        <p:blipFill>
          <a:blip r:embed="rId5"/>
          <a:stretch>
            <a:fillRect/>
          </a:stretch>
        </p:blipFill>
        <p:spPr>
          <a:xfrm>
            <a:off x="6756201" y="642004"/>
            <a:ext cx="5076824" cy="3631652"/>
          </a:xfrm>
          <a:prstGeom prst="rect">
            <a:avLst/>
          </a:prstGeom>
        </p:spPr>
      </p:pic>
      <p:sp>
        <p:nvSpPr>
          <p:cNvPr id="21" name="Round Diagonal Corner Rectangle 20"/>
          <p:cNvSpPr/>
          <p:nvPr/>
        </p:nvSpPr>
        <p:spPr>
          <a:xfrm>
            <a:off x="6521053" y="3380905"/>
            <a:ext cx="470297" cy="470297"/>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96542" y="3431387"/>
            <a:ext cx="319318" cy="369332"/>
          </a:xfrm>
          <a:prstGeom prst="rect">
            <a:avLst/>
          </a:prstGeom>
        </p:spPr>
        <p:txBody>
          <a:bodyPr wrap="none">
            <a:spAutoFit/>
          </a:bodyPr>
          <a:lstStyle/>
          <a:p>
            <a:r>
              <a:rPr lang="en-US" dirty="0">
                <a:solidFill>
                  <a:schemeClr val="bg1"/>
                </a:solidFill>
                <a:latin typeface="Franklin Gothic Demi" panose="020B0703020102020204" pitchFamily="34" charset="0"/>
              </a:rPr>
              <a:t>1</a:t>
            </a:r>
            <a:endParaRPr lang="en-US" dirty="0">
              <a:solidFill>
                <a:schemeClr val="bg1"/>
              </a:solidFill>
            </a:endParaRPr>
          </a:p>
        </p:txBody>
      </p:sp>
      <p:grpSp>
        <p:nvGrpSpPr>
          <p:cNvPr id="25" name="Group 24"/>
          <p:cNvGrpSpPr/>
          <p:nvPr/>
        </p:nvGrpSpPr>
        <p:grpSpPr>
          <a:xfrm>
            <a:off x="838199" y="5314321"/>
            <a:ext cx="5057776" cy="862642"/>
            <a:chOff x="838199" y="5314321"/>
            <a:chExt cx="5057776" cy="862642"/>
          </a:xfrm>
        </p:grpSpPr>
        <p:sp>
          <p:nvSpPr>
            <p:cNvPr id="26" name="Flowchart: Process 25"/>
            <p:cNvSpPr/>
            <p:nvPr/>
          </p:nvSpPr>
          <p:spPr>
            <a:xfrm>
              <a:off x="838199" y="5314321"/>
              <a:ext cx="5057776" cy="862642"/>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34233" y="5422476"/>
              <a:ext cx="4865708" cy="646331"/>
            </a:xfrm>
            <a:prstGeom prst="rect">
              <a:avLst/>
            </a:prstGeom>
          </p:spPr>
          <p:txBody>
            <a:bodyPr wrap="square">
              <a:spAutoFit/>
            </a:bodyPr>
            <a:lstStyle/>
            <a:p>
              <a:r>
                <a:rPr lang="en-US" dirty="0">
                  <a:solidFill>
                    <a:schemeClr val="bg1"/>
                  </a:solidFill>
                  <a:latin typeface="Franklin Gothic Book" panose="020B0503020102020204" pitchFamily="34" charset="0"/>
                </a:rPr>
                <a:t>If you have trouble logging in, check out these </a:t>
              </a:r>
              <a:r>
                <a:rPr lang="en-US" u="sng" dirty="0">
                  <a:solidFill>
                    <a:schemeClr val="bg2"/>
                  </a:solidFill>
                  <a:latin typeface="Franklin Gothic Demi" panose="020B0703020102020204" pitchFamily="34" charset="0"/>
                </a:rPr>
                <a:t>Login FAQs</a:t>
              </a:r>
              <a:r>
                <a:rPr lang="en-US" dirty="0">
                  <a:solidFill>
                    <a:schemeClr val="bg1"/>
                  </a:solidFill>
                  <a:latin typeface="Franklin Gothic Book" panose="020B0503020102020204" pitchFamily="34" charset="0"/>
                </a:rPr>
                <a:t>.</a:t>
              </a:r>
            </a:p>
          </p:txBody>
        </p:sp>
      </p:grpSp>
      <p:sp>
        <p:nvSpPr>
          <p:cNvPr id="28" name="Rectangle 27">
            <a:hlinkClick r:id="rId6"/>
          </p:cNvPr>
          <p:cNvSpPr/>
          <p:nvPr/>
        </p:nvSpPr>
        <p:spPr>
          <a:xfrm>
            <a:off x="942859" y="5728389"/>
            <a:ext cx="1282756" cy="323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E175EDA-C82C-C42F-AABD-178EF8502B1C}"/>
              </a:ext>
            </a:extLst>
          </p:cNvPr>
          <p:cNvPicPr>
            <a:picLocks noChangeAspect="1"/>
          </p:cNvPicPr>
          <p:nvPr/>
        </p:nvPicPr>
        <p:blipFill>
          <a:blip r:embed="rId7"/>
          <a:stretch>
            <a:fillRect/>
          </a:stretch>
        </p:blipFill>
        <p:spPr>
          <a:xfrm>
            <a:off x="8968917" y="3187556"/>
            <a:ext cx="2598066" cy="2989407"/>
          </a:xfrm>
          <a:prstGeom prst="rect">
            <a:avLst/>
          </a:prstGeom>
          <a:effectLst>
            <a:outerShdw blurRad="50800" dist="38100" dir="5400000" algn="t" rotWithShape="0">
              <a:prstClr val="black">
                <a:alpha val="40000"/>
              </a:prstClr>
            </a:outerShdw>
          </a:effectLst>
        </p:spPr>
      </p:pic>
      <p:grpSp>
        <p:nvGrpSpPr>
          <p:cNvPr id="5" name="Group 4">
            <a:extLst>
              <a:ext uri="{FF2B5EF4-FFF2-40B4-BE49-F238E27FC236}">
                <a16:creationId xmlns:a16="http://schemas.microsoft.com/office/drawing/2014/main" id="{A3F6D930-C91F-33C1-4F69-FA6C4C80B5D4}"/>
              </a:ext>
            </a:extLst>
          </p:cNvPr>
          <p:cNvGrpSpPr/>
          <p:nvPr/>
        </p:nvGrpSpPr>
        <p:grpSpPr>
          <a:xfrm>
            <a:off x="11331834" y="4500453"/>
            <a:ext cx="470297" cy="470297"/>
            <a:chOff x="11331834" y="4500453"/>
            <a:chExt cx="470297" cy="470297"/>
          </a:xfrm>
        </p:grpSpPr>
        <p:sp>
          <p:nvSpPr>
            <p:cNvPr id="23" name="Round Diagonal Corner Rectangle 22"/>
            <p:cNvSpPr/>
            <p:nvPr/>
          </p:nvSpPr>
          <p:spPr>
            <a:xfrm>
              <a:off x="11331834" y="4500453"/>
              <a:ext cx="470297" cy="470297"/>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407323" y="4550935"/>
              <a:ext cx="319318" cy="369332"/>
            </a:xfrm>
            <a:prstGeom prst="rect">
              <a:avLst/>
            </a:prstGeom>
          </p:spPr>
          <p:txBody>
            <a:bodyPr wrap="none">
              <a:spAutoFit/>
            </a:bodyPr>
            <a:lstStyle/>
            <a:p>
              <a:r>
                <a:rPr lang="en-US" dirty="0">
                  <a:solidFill>
                    <a:schemeClr val="bg1"/>
                  </a:solidFill>
                  <a:latin typeface="Franklin Gothic Demi" panose="020B0703020102020204" pitchFamily="34" charset="0"/>
                </a:rPr>
                <a:t>2</a:t>
              </a:r>
              <a:endParaRPr lang="en-US" dirty="0">
                <a:solidFill>
                  <a:schemeClr val="bg1"/>
                </a:solidFill>
              </a:endParaRPr>
            </a:p>
          </p:txBody>
        </p:sp>
      </p:grpSp>
    </p:spTree>
    <p:extLst>
      <p:ext uri="{BB962C8B-B14F-4D97-AF65-F5344CB8AC3E}">
        <p14:creationId xmlns:p14="http://schemas.microsoft.com/office/powerpoint/2010/main" val="49917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6683" t="1961" r="18294" b="1782"/>
          <a:stretch/>
        </p:blipFill>
        <p:spPr>
          <a:xfrm>
            <a:off x="6947139" y="0"/>
            <a:ext cx="5346461" cy="6858000"/>
          </a:xfrm>
          <a:prstGeom prst="rect">
            <a:avLst/>
          </a:prstGeom>
        </p:spPr>
      </p:pic>
      <p:sp>
        <p:nvSpPr>
          <p:cNvPr id="16" name="Rectangle 15"/>
          <p:cNvSpPr/>
          <p:nvPr/>
        </p:nvSpPr>
        <p:spPr>
          <a:xfrm>
            <a:off x="-304800" y="1866900"/>
            <a:ext cx="80899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486025" y="3043200"/>
            <a:ext cx="5715000" cy="1257153"/>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8800" dirty="0"/>
              <a:t>Navigation</a:t>
            </a:r>
          </a:p>
        </p:txBody>
      </p:sp>
      <p:sp>
        <p:nvSpPr>
          <p:cNvPr id="4" name="Title 1"/>
          <p:cNvSpPr txBox="1">
            <a:spLocks/>
          </p:cNvSpPr>
          <p:nvPr/>
        </p:nvSpPr>
        <p:spPr>
          <a:xfrm>
            <a:off x="2511903" y="2557648"/>
            <a:ext cx="5155722" cy="569212"/>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4000" spc="200" dirty="0">
                <a:solidFill>
                  <a:schemeClr val="accent2"/>
                </a:solidFill>
                <a:latin typeface="Franklin Gothic Medium" panose="020B0603020102020204" pitchFamily="34" charset="0"/>
              </a:rPr>
              <a:t>OVERVIEW </a:t>
            </a:r>
            <a:r>
              <a:rPr lang="en-US" sz="4000" spc="200" dirty="0">
                <a:solidFill>
                  <a:schemeClr val="accent3"/>
                </a:solidFill>
                <a:latin typeface="Franklin Gothic Medium" panose="020B0603020102020204" pitchFamily="34" charset="0"/>
              </a:rPr>
              <a:t>+</a:t>
            </a:r>
          </a:p>
        </p:txBody>
      </p:sp>
      <p:grpSp>
        <p:nvGrpSpPr>
          <p:cNvPr id="26" name="Group 25"/>
          <p:cNvGrpSpPr/>
          <p:nvPr/>
        </p:nvGrpSpPr>
        <p:grpSpPr>
          <a:xfrm>
            <a:off x="-6024" y="0"/>
            <a:ext cx="119618" cy="6858000"/>
            <a:chOff x="140733" y="0"/>
            <a:chExt cx="72388" cy="6858000"/>
          </a:xfrm>
        </p:grpSpPr>
        <p:sp>
          <p:nvSpPr>
            <p:cNvPr id="27" name="Rectangle 26"/>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604" y="2628900"/>
            <a:ext cx="1507996" cy="1507996"/>
          </a:xfrm>
          <a:prstGeom prst="rect">
            <a:avLst/>
          </a:prstGeom>
        </p:spPr>
      </p:pic>
    </p:spTree>
    <p:extLst>
      <p:ext uri="{BB962C8B-B14F-4D97-AF65-F5344CB8AC3E}">
        <p14:creationId xmlns:p14="http://schemas.microsoft.com/office/powerpoint/2010/main" val="1084303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DB1D3A-5B2C-4696-9F6D-3073058CEB37}" type="slidenum">
              <a:rPr lang="en-US" smtClean="0"/>
              <a:pPr/>
              <a:t>6</a:t>
            </a:fld>
            <a:endParaRPr lang="en-US" dirty="0"/>
          </a:p>
        </p:txBody>
      </p:sp>
      <p:sp>
        <p:nvSpPr>
          <p:cNvPr id="17" name="Title 1"/>
          <p:cNvSpPr>
            <a:spLocks noGrp="1"/>
          </p:cNvSpPr>
          <p:nvPr>
            <p:ph type="title"/>
          </p:nvPr>
        </p:nvSpPr>
        <p:spPr>
          <a:xfrm>
            <a:off x="838200" y="365125"/>
            <a:ext cx="10515600" cy="1325563"/>
          </a:xfrm>
        </p:spPr>
        <p:txBody>
          <a:bodyPr/>
          <a:lstStyle/>
          <a:p>
            <a:r>
              <a:rPr lang="en-US" dirty="0"/>
              <a:t>Navigating through Lytho</a:t>
            </a:r>
          </a:p>
        </p:txBody>
      </p:sp>
      <p:sp>
        <p:nvSpPr>
          <p:cNvPr id="29" name="Content Placeholder 2"/>
          <p:cNvSpPr>
            <a:spLocks noGrp="1"/>
          </p:cNvSpPr>
          <p:nvPr>
            <p:ph idx="4294967295"/>
          </p:nvPr>
        </p:nvSpPr>
        <p:spPr>
          <a:xfrm>
            <a:off x="838199" y="1825625"/>
            <a:ext cx="2844801" cy="714375"/>
          </a:xfrm>
        </p:spPr>
        <p:txBody>
          <a:bodyPr>
            <a:noAutofit/>
          </a:bodyPr>
          <a:lstStyle/>
          <a:p>
            <a:pPr marL="0" indent="0">
              <a:spcBef>
                <a:spcPts val="0"/>
              </a:spcBef>
              <a:buNone/>
            </a:pPr>
            <a:r>
              <a:rPr lang="en-US" sz="1800" dirty="0">
                <a:solidFill>
                  <a:schemeClr val="bg1"/>
                </a:solidFill>
              </a:rPr>
              <a:t>You will see </a:t>
            </a:r>
            <a:r>
              <a:rPr lang="en-US" sz="1800" dirty="0">
                <a:solidFill>
                  <a:schemeClr val="accent2"/>
                </a:solidFill>
                <a:latin typeface="Franklin Gothic Demi Cond" panose="020B0706030402020204" pitchFamily="34" charset="0"/>
              </a:rPr>
              <a:t>My Requests </a:t>
            </a:r>
            <a:br>
              <a:rPr lang="en-US" sz="1800" dirty="0"/>
            </a:br>
            <a:r>
              <a:rPr lang="en-US" sz="1800" dirty="0">
                <a:solidFill>
                  <a:schemeClr val="bg1"/>
                </a:solidFill>
              </a:rPr>
              <a:t>when you first log in.</a:t>
            </a:r>
          </a:p>
        </p:txBody>
      </p:sp>
      <p:sp>
        <p:nvSpPr>
          <p:cNvPr id="30" name="Content Placeholder 2"/>
          <p:cNvSpPr txBox="1">
            <a:spLocks/>
          </p:cNvSpPr>
          <p:nvPr/>
        </p:nvSpPr>
        <p:spPr>
          <a:xfrm>
            <a:off x="838199" y="2735262"/>
            <a:ext cx="2844801" cy="133191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Font typeface="Arial" panose="020B0604020202020204" pitchFamily="34" charset="0"/>
              <a:buNone/>
            </a:pPr>
            <a:r>
              <a:rPr lang="en-US" sz="1800" dirty="0"/>
              <a:t>Global Search</a:t>
            </a:r>
          </a:p>
          <a:p>
            <a:pPr marL="0" indent="0">
              <a:spcBef>
                <a:spcPts val="0"/>
              </a:spcBef>
              <a:spcAft>
                <a:spcPts val="600"/>
              </a:spcAft>
              <a:buFont typeface="Arial" panose="020B0604020202020204" pitchFamily="34" charset="0"/>
              <a:buNone/>
            </a:pPr>
            <a:r>
              <a:rPr lang="en-US" sz="1800" dirty="0"/>
              <a:t>Create &amp; Monitor Requests</a:t>
            </a:r>
          </a:p>
          <a:p>
            <a:pPr marL="0" indent="0">
              <a:spcBef>
                <a:spcPts val="0"/>
              </a:spcBef>
              <a:spcAft>
                <a:spcPts val="600"/>
              </a:spcAft>
              <a:buFont typeface="Arial" panose="020B0604020202020204" pitchFamily="34" charset="0"/>
              <a:buNone/>
            </a:pPr>
            <a:r>
              <a:rPr lang="en-US" sz="1800" dirty="0"/>
              <a:t>Complete Reviews</a:t>
            </a:r>
          </a:p>
          <a:p>
            <a:pPr marL="0" indent="0">
              <a:spcBef>
                <a:spcPts val="0"/>
              </a:spcBef>
              <a:spcAft>
                <a:spcPts val="600"/>
              </a:spcAft>
              <a:buFont typeface="Arial" panose="020B0604020202020204" pitchFamily="34" charset="0"/>
              <a:buNone/>
            </a:pPr>
            <a:r>
              <a:rPr lang="en-US" sz="1800" dirty="0"/>
              <a:t>See Shared Reports</a:t>
            </a:r>
          </a:p>
        </p:txBody>
      </p:sp>
      <p:cxnSp>
        <p:nvCxnSpPr>
          <p:cNvPr id="5" name="Elbow Connector 4"/>
          <p:cNvCxnSpPr/>
          <p:nvPr/>
        </p:nvCxnSpPr>
        <p:spPr>
          <a:xfrm flipV="1">
            <a:off x="2330450" y="2674937"/>
            <a:ext cx="2012950" cy="280195"/>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3587750" y="2994026"/>
            <a:ext cx="755650" cy="333374"/>
          </a:xfrm>
          <a:prstGeom prst="bentConnector3">
            <a:avLst>
              <a:gd name="adj1" fmla="val 1134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flipV="1">
            <a:off x="2743200" y="3252792"/>
            <a:ext cx="1600200" cy="449258"/>
          </a:xfrm>
          <a:prstGeom prst="bentConnector3">
            <a:avLst>
              <a:gd name="adj1" fmla="val 66554"/>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a:off x="2705100" y="6324600"/>
            <a:ext cx="1638300" cy="330994"/>
          </a:xfrm>
          <a:prstGeom prst="bentConnector3">
            <a:avLst>
              <a:gd name="adj1" fmla="val 12936"/>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6" name="Content Placeholder 2"/>
          <p:cNvSpPr txBox="1">
            <a:spLocks/>
          </p:cNvSpPr>
          <p:nvPr/>
        </p:nvSpPr>
        <p:spPr>
          <a:xfrm>
            <a:off x="838199" y="5732463"/>
            <a:ext cx="2844801" cy="78263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1800" dirty="0"/>
              <a:t>Notifications</a:t>
            </a:r>
          </a:p>
          <a:p>
            <a:pPr marL="0" indent="0">
              <a:spcBef>
                <a:spcPts val="600"/>
              </a:spcBef>
              <a:buFont typeface="Arial" panose="020B0604020202020204" pitchFamily="34" charset="0"/>
              <a:buNone/>
            </a:pPr>
            <a:r>
              <a:rPr lang="en-US" sz="1800" dirty="0"/>
              <a:t>Personal Settings</a:t>
            </a:r>
          </a:p>
        </p:txBody>
      </p:sp>
      <p:cxnSp>
        <p:nvCxnSpPr>
          <p:cNvPr id="57" name="Straight Arrow Connector 56"/>
          <p:cNvCxnSpPr/>
          <p:nvPr/>
        </p:nvCxnSpPr>
        <p:spPr>
          <a:xfrm>
            <a:off x="2260599" y="5943600"/>
            <a:ext cx="2082801"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Elbow Connector 63"/>
          <p:cNvCxnSpPr/>
          <p:nvPr/>
        </p:nvCxnSpPr>
        <p:spPr>
          <a:xfrm flipV="1">
            <a:off x="2957513" y="3477421"/>
            <a:ext cx="1385887" cy="605628"/>
          </a:xfrm>
          <a:prstGeom prst="bentConnector3">
            <a:avLst>
              <a:gd name="adj1" fmla="val 7303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241720" y="1993900"/>
            <a:ext cx="7956630" cy="4864100"/>
            <a:chOff x="4241720" y="1993900"/>
            <a:chExt cx="7956630" cy="4864100"/>
          </a:xfrm>
        </p:grpSpPr>
        <p:pic>
          <p:nvPicPr>
            <p:cNvPr id="16" name="Picture 15" descr="Graphical user interface, text, application&#10;&#10;Description automatically generated">
              <a:extLst>
                <a:ext uri="{FF2B5EF4-FFF2-40B4-BE49-F238E27FC236}">
                  <a16:creationId xmlns:a16="http://schemas.microsoft.com/office/drawing/2014/main" id="{5F93280C-6F3A-4AB0-B4AD-E5C00879A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1720" y="1993900"/>
              <a:ext cx="7956630" cy="4864100"/>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rotWithShape="1">
            <a:blip r:embed="rId3"/>
            <a:srcRect l="86482" t="15324" b="76979"/>
            <a:stretch/>
          </p:blipFill>
          <p:spPr>
            <a:xfrm>
              <a:off x="11046372" y="2049517"/>
              <a:ext cx="1072058" cy="343337"/>
            </a:xfrm>
            <a:prstGeom prst="rect">
              <a:avLst/>
            </a:prstGeom>
          </p:spPr>
        </p:pic>
      </p:grpSp>
      <p:pic>
        <p:nvPicPr>
          <p:cNvPr id="6" name="Picture 5" descr="Icon&#10;&#10;Description automatically generated">
            <a:extLst>
              <a:ext uri="{FF2B5EF4-FFF2-40B4-BE49-F238E27FC236}">
                <a16:creationId xmlns:a16="http://schemas.microsoft.com/office/drawing/2014/main" id="{4F6D435B-D863-EBE9-7A25-0F382273C5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762" y="2037956"/>
            <a:ext cx="355618" cy="336567"/>
          </a:xfrm>
          <a:prstGeom prst="rect">
            <a:avLst/>
          </a:prstGeom>
        </p:spPr>
      </p:pic>
    </p:spTree>
    <p:extLst>
      <p:ext uri="{BB962C8B-B14F-4D97-AF65-F5344CB8AC3E}">
        <p14:creationId xmlns:p14="http://schemas.microsoft.com/office/powerpoint/2010/main" val="3199300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2923" t="2517" r="40317" b="5989"/>
          <a:stretch/>
        </p:blipFill>
        <p:spPr>
          <a:xfrm>
            <a:off x="6947139" y="0"/>
            <a:ext cx="6381750" cy="6858000"/>
          </a:xfrm>
          <a:prstGeom prst="rect">
            <a:avLst/>
          </a:prstGeom>
        </p:spPr>
      </p:pic>
      <p:sp>
        <p:nvSpPr>
          <p:cNvPr id="16" name="Rectangle 15"/>
          <p:cNvSpPr/>
          <p:nvPr/>
        </p:nvSpPr>
        <p:spPr>
          <a:xfrm>
            <a:off x="-304800" y="1866900"/>
            <a:ext cx="8089900"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2486025" y="3043200"/>
            <a:ext cx="4203700" cy="1257153"/>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8800" dirty="0"/>
              <a:t>Requests</a:t>
            </a:r>
          </a:p>
        </p:txBody>
      </p:sp>
      <p:sp>
        <p:nvSpPr>
          <p:cNvPr id="4" name="Title 1"/>
          <p:cNvSpPr txBox="1">
            <a:spLocks/>
          </p:cNvSpPr>
          <p:nvPr/>
        </p:nvSpPr>
        <p:spPr>
          <a:xfrm>
            <a:off x="2511903" y="2557648"/>
            <a:ext cx="2196622" cy="569212"/>
          </a:xfrm>
          <a:prstGeom prst="rect">
            <a:avLst/>
          </a:prstGeom>
        </p:spPr>
        <p:txBody>
          <a:bodyPr anchor="ctr"/>
          <a:lstStyle>
            <a:lvl1pPr algn="l" defTabSz="914400" rtl="0" eaLnBrk="1" latinLnBrk="0" hangingPunct="1">
              <a:lnSpc>
                <a:spcPct val="90000"/>
              </a:lnSpc>
              <a:spcBef>
                <a:spcPct val="0"/>
              </a:spcBef>
              <a:buNone/>
              <a:defRPr lang="en-US" sz="4400" kern="1200" dirty="0" smtClean="0">
                <a:solidFill>
                  <a:schemeClr val="accent1"/>
                </a:solidFill>
                <a:latin typeface="Franklin Gothic Demi Cond" panose="020B0706030402020204" pitchFamily="34" charset="0"/>
                <a:ea typeface="+mj-ea"/>
                <a:cs typeface="+mj-cs"/>
              </a:defRPr>
            </a:lvl1pPr>
          </a:lstStyle>
          <a:p>
            <a:r>
              <a:rPr lang="en-US" sz="4000" spc="200" dirty="0">
                <a:solidFill>
                  <a:schemeClr val="accent2"/>
                </a:solidFill>
                <a:latin typeface="Franklin Gothic Medium" panose="020B0603020102020204" pitchFamily="34" charset="0"/>
              </a:rPr>
              <a:t>MAKING</a:t>
            </a:r>
          </a:p>
        </p:txBody>
      </p:sp>
      <p:grpSp>
        <p:nvGrpSpPr>
          <p:cNvPr id="34" name="Group 33"/>
          <p:cNvGrpSpPr/>
          <p:nvPr/>
        </p:nvGrpSpPr>
        <p:grpSpPr>
          <a:xfrm>
            <a:off x="-6024" y="0"/>
            <a:ext cx="119618" cy="6858000"/>
            <a:chOff x="140733" y="0"/>
            <a:chExt cx="72388" cy="6858000"/>
          </a:xfrm>
        </p:grpSpPr>
        <p:sp>
          <p:nvSpPr>
            <p:cNvPr id="35" name="Rectangle 34"/>
            <p:cNvSpPr/>
            <p:nvPr/>
          </p:nvSpPr>
          <p:spPr>
            <a:xfrm flipH="1">
              <a:off x="140733" y="2286000"/>
              <a:ext cx="72388"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flipH="1">
              <a:off x="140733" y="4572000"/>
              <a:ext cx="72388"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flipH="1">
              <a:off x="140733" y="0"/>
              <a:ext cx="72388"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02" y="2692400"/>
            <a:ext cx="1616005" cy="1320800"/>
          </a:xfrm>
          <a:prstGeom prst="rect">
            <a:avLst/>
          </a:prstGeom>
        </p:spPr>
      </p:pic>
    </p:spTree>
    <p:extLst>
      <p:ext uri="{BB962C8B-B14F-4D97-AF65-F5344CB8AC3E}">
        <p14:creationId xmlns:p14="http://schemas.microsoft.com/office/powerpoint/2010/main" val="378604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200" y="365125"/>
            <a:ext cx="4905375" cy="1325563"/>
          </a:xfrm>
        </p:spPr>
        <p:txBody>
          <a:bodyPr/>
          <a:lstStyle/>
          <a:p>
            <a:r>
              <a:rPr lang="en-US" dirty="0">
                <a:solidFill>
                  <a:schemeClr val="bg1"/>
                </a:solidFill>
              </a:rPr>
              <a:t>Requests Workspace</a:t>
            </a:r>
          </a:p>
        </p:txBody>
      </p:sp>
      <p:sp>
        <p:nvSpPr>
          <p:cNvPr id="29" name="Content Placeholder 2"/>
          <p:cNvSpPr>
            <a:spLocks noGrp="1"/>
          </p:cNvSpPr>
          <p:nvPr>
            <p:ph idx="4294967295"/>
          </p:nvPr>
        </p:nvSpPr>
        <p:spPr>
          <a:xfrm>
            <a:off x="838199" y="1708871"/>
            <a:ext cx="2844801" cy="716830"/>
          </a:xfrm>
        </p:spPr>
        <p:txBody>
          <a:bodyPr>
            <a:noAutofit/>
          </a:bodyPr>
          <a:lstStyle/>
          <a:p>
            <a:pPr marL="0" indent="0">
              <a:spcBef>
                <a:spcPts val="0"/>
              </a:spcBef>
              <a:buNone/>
            </a:pPr>
            <a:r>
              <a:rPr lang="en-US" sz="1800" dirty="0">
                <a:solidFill>
                  <a:schemeClr val="accent2"/>
                </a:solidFill>
                <a:latin typeface="Franklin Gothic Demi" panose="020B0703020102020204" pitchFamily="34" charset="0"/>
              </a:rPr>
              <a:t>Requests</a:t>
            </a:r>
            <a:r>
              <a:rPr lang="en-US" sz="1800" dirty="0">
                <a:latin typeface="Franklin Gothic Demi" panose="020B0703020102020204" pitchFamily="34" charset="0"/>
              </a:rPr>
              <a:t> </a:t>
            </a:r>
            <a:r>
              <a:rPr lang="en-US" sz="1800" dirty="0">
                <a:solidFill>
                  <a:schemeClr val="bg1"/>
                </a:solidFill>
              </a:rPr>
              <a:t>progress through the following statuses:</a:t>
            </a:r>
          </a:p>
        </p:txBody>
      </p:sp>
      <p:sp>
        <p:nvSpPr>
          <p:cNvPr id="30" name="Content Placeholder 2"/>
          <p:cNvSpPr txBox="1">
            <a:spLocks/>
          </p:cNvSpPr>
          <p:nvPr/>
        </p:nvSpPr>
        <p:spPr>
          <a:xfrm>
            <a:off x="838199" y="2620962"/>
            <a:ext cx="3403601" cy="6700838"/>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Clr>
                <a:schemeClr val="accent2"/>
              </a:buClr>
              <a:buFont typeface="Wingdings" panose="05000000000000000000" pitchFamily="2" charset="2"/>
              <a:buChar char="§"/>
            </a:pPr>
            <a:r>
              <a:rPr lang="en-US" sz="1600" dirty="0">
                <a:latin typeface="Franklin Gothic Demi" panose="020B0703020102020204" pitchFamily="34" charset="0"/>
              </a:rPr>
              <a:t>Draft: </a:t>
            </a:r>
            <a:r>
              <a:rPr lang="en-US" sz="1600" dirty="0"/>
              <a:t>Still in progress; not yet submitted by the requester</a:t>
            </a:r>
          </a:p>
          <a:p>
            <a:pPr>
              <a:spcBef>
                <a:spcPts val="0"/>
              </a:spcBef>
              <a:spcAft>
                <a:spcPts val="1200"/>
              </a:spcAft>
              <a:buClr>
                <a:schemeClr val="accent2"/>
              </a:buClr>
              <a:buFont typeface="Wingdings" panose="05000000000000000000" pitchFamily="2" charset="2"/>
              <a:buChar char="§"/>
            </a:pPr>
            <a:r>
              <a:rPr lang="en-US" sz="1600" dirty="0">
                <a:latin typeface="Franklin Gothic Demi" panose="020B0703020102020204" pitchFamily="34" charset="0"/>
              </a:rPr>
              <a:t>Submitted: </a:t>
            </a:r>
            <a:r>
              <a:rPr lang="en-US" sz="1600" dirty="0"/>
              <a:t>Acceptors are notified of the new request for review</a:t>
            </a:r>
          </a:p>
          <a:p>
            <a:pPr>
              <a:spcBef>
                <a:spcPts val="0"/>
              </a:spcBef>
              <a:spcAft>
                <a:spcPts val="1200"/>
              </a:spcAft>
              <a:buClr>
                <a:schemeClr val="accent2"/>
              </a:buClr>
              <a:buFont typeface="Wingdings" panose="05000000000000000000" pitchFamily="2" charset="2"/>
              <a:buChar char="§"/>
            </a:pPr>
            <a:r>
              <a:rPr lang="en-US" sz="1600" dirty="0">
                <a:latin typeface="Franklin Gothic Demi" panose="020B0703020102020204" pitchFamily="34" charset="0"/>
              </a:rPr>
              <a:t>Accepted: </a:t>
            </a:r>
            <a:r>
              <a:rPr lang="en-US" sz="1600" dirty="0"/>
              <a:t>Acceptors have approved the request and created work to fulfill the request</a:t>
            </a:r>
          </a:p>
          <a:p>
            <a:pPr>
              <a:spcBef>
                <a:spcPts val="0"/>
              </a:spcBef>
              <a:spcAft>
                <a:spcPts val="1200"/>
              </a:spcAft>
              <a:buClr>
                <a:schemeClr val="accent2"/>
              </a:buClr>
              <a:buFont typeface="Wingdings" panose="05000000000000000000" pitchFamily="2" charset="2"/>
              <a:buChar char="§"/>
            </a:pPr>
            <a:r>
              <a:rPr lang="en-US" sz="1600" dirty="0">
                <a:latin typeface="Franklin Gothic Demi" panose="020B0703020102020204" pitchFamily="34" charset="0"/>
              </a:rPr>
              <a:t>Completed: </a:t>
            </a:r>
            <a:r>
              <a:rPr lang="en-US" sz="1600" dirty="0"/>
              <a:t>Work is complete &amp; the requester is notified</a:t>
            </a:r>
          </a:p>
          <a:p>
            <a:pPr>
              <a:spcBef>
                <a:spcPts val="0"/>
              </a:spcBef>
              <a:spcAft>
                <a:spcPts val="1200"/>
              </a:spcAft>
              <a:buClr>
                <a:schemeClr val="accent2"/>
              </a:buClr>
              <a:buFont typeface="Wingdings" panose="05000000000000000000" pitchFamily="2" charset="2"/>
              <a:buChar char="§"/>
            </a:pPr>
            <a:r>
              <a:rPr lang="en-US" sz="1600" dirty="0">
                <a:latin typeface="Franklin Gothic Demi" panose="020B0703020102020204" pitchFamily="34" charset="0"/>
              </a:rPr>
              <a:t>Archived: </a:t>
            </a:r>
            <a:r>
              <a:rPr lang="en-US" sz="1600" dirty="0"/>
              <a:t>Work has been archived for future reference</a:t>
            </a:r>
          </a:p>
        </p:txBody>
      </p:sp>
      <p:pic>
        <p:nvPicPr>
          <p:cNvPr id="14" name="Picture 13" descr="Graphical user interface, text, application&#10;&#10;Description automatically generated">
            <a:extLst>
              <a:ext uri="{FF2B5EF4-FFF2-40B4-BE49-F238E27FC236}">
                <a16:creationId xmlns:a16="http://schemas.microsoft.com/office/drawing/2014/main" id="{3A35B042-8BF0-4EC5-A379-434FC5BAD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00" y="1839321"/>
            <a:ext cx="6946900" cy="4400697"/>
          </a:xfrm>
          <a:prstGeom prst="rect">
            <a:avLst/>
          </a:prstGeom>
          <a:effectLst>
            <a:outerShdw blurRad="63500" sx="102000" sy="102000" algn="ctr" rotWithShape="0">
              <a:prstClr val="black">
                <a:alpha val="40000"/>
              </a:prstClr>
            </a:outerShdw>
          </a:effectLst>
        </p:spPr>
      </p:pic>
      <p:sp>
        <p:nvSpPr>
          <p:cNvPr id="6" name="Rectangle 5"/>
          <p:cNvSpPr/>
          <p:nvPr/>
        </p:nvSpPr>
        <p:spPr>
          <a:xfrm>
            <a:off x="6559550" y="485104"/>
            <a:ext cx="5144293" cy="1354217"/>
          </a:xfrm>
          <a:prstGeom prst="rect">
            <a:avLst/>
          </a:prstGeom>
        </p:spPr>
        <p:txBody>
          <a:bodyPr wrap="square">
            <a:spAutoFit/>
          </a:bodyPr>
          <a:lstStyle/>
          <a:p>
            <a:pPr>
              <a:spcAft>
                <a:spcPts val="600"/>
              </a:spcAft>
            </a:pPr>
            <a:r>
              <a:rPr lang="en-US" dirty="0">
                <a:solidFill>
                  <a:schemeClr val="bg2"/>
                </a:solidFill>
                <a:latin typeface="Franklin Gothic Demi" panose="020B0703020102020204" pitchFamily="34" charset="0"/>
              </a:rPr>
              <a:t>Create a New Request</a:t>
            </a:r>
          </a:p>
          <a:p>
            <a:pPr>
              <a:spcAft>
                <a:spcPts val="600"/>
              </a:spcAft>
            </a:pPr>
            <a:r>
              <a:rPr lang="en-US" dirty="0">
                <a:solidFill>
                  <a:schemeClr val="bg2"/>
                </a:solidFill>
                <a:latin typeface="Franklin Gothic Book" panose="020B0503020102020204" pitchFamily="34" charset="0"/>
              </a:rPr>
              <a:t>For more information about </a:t>
            </a:r>
            <a:br>
              <a:rPr lang="en-US" dirty="0">
                <a:solidFill>
                  <a:schemeClr val="bg2"/>
                </a:solidFill>
                <a:latin typeface="Franklin Gothic Book" panose="020B0503020102020204" pitchFamily="34" charset="0"/>
              </a:rPr>
            </a:br>
            <a:r>
              <a:rPr lang="en-US" dirty="0">
                <a:solidFill>
                  <a:schemeClr val="bg2"/>
                </a:solidFill>
                <a:latin typeface="Franklin Gothic Book" panose="020B0503020102020204" pitchFamily="34" charset="0"/>
              </a:rPr>
              <a:t>requests, </a:t>
            </a:r>
            <a:r>
              <a:rPr lang="en-US" u="sng" dirty="0">
                <a:solidFill>
                  <a:schemeClr val="bg2"/>
                </a:solidFill>
                <a:latin typeface="Franklin Gothic Demi" panose="020B0703020102020204" pitchFamily="34" charset="0"/>
              </a:rPr>
              <a:t>click here</a:t>
            </a:r>
            <a:r>
              <a:rPr lang="en-US" dirty="0">
                <a:solidFill>
                  <a:schemeClr val="bg2"/>
                </a:solidFill>
                <a:latin typeface="Franklin Gothic Demi" panose="020B0703020102020204" pitchFamily="34" charset="0"/>
              </a:rPr>
              <a:t>.</a:t>
            </a:r>
            <a:endParaRPr lang="en-US" dirty="0">
              <a:solidFill>
                <a:schemeClr val="bg2"/>
              </a:solidFill>
            </a:endParaRPr>
          </a:p>
          <a:p>
            <a:pPr>
              <a:spcAft>
                <a:spcPts val="600"/>
              </a:spcAft>
            </a:pPr>
            <a:endParaRPr lang="en-US" dirty="0">
              <a:solidFill>
                <a:schemeClr val="bg2"/>
              </a:solidFill>
              <a:latin typeface="Franklin Gothic Demi" panose="020B0703020102020204" pitchFamily="34" charset="0"/>
            </a:endParaRP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8</a:t>
            </a:fld>
            <a:endParaRPr lang="en-US"/>
          </a:p>
        </p:txBody>
      </p:sp>
      <p:cxnSp>
        <p:nvCxnSpPr>
          <p:cNvPr id="27" name="Elbow Connector 26"/>
          <p:cNvCxnSpPr/>
          <p:nvPr/>
        </p:nvCxnSpPr>
        <p:spPr>
          <a:xfrm>
            <a:off x="9160271" y="666750"/>
            <a:ext cx="2533650" cy="952500"/>
          </a:xfrm>
          <a:prstGeom prst="bentConnector3">
            <a:avLst>
              <a:gd name="adj1" fmla="val 100000"/>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hlinkClick r:id="rId3"/>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09B56298-1037-0672-1EEA-E5C351E01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6753" y="1863384"/>
            <a:ext cx="355618" cy="336567"/>
          </a:xfrm>
          <a:prstGeom prst="rect">
            <a:avLst/>
          </a:prstGeom>
        </p:spPr>
      </p:pic>
    </p:spTree>
    <p:extLst>
      <p:ext uri="{BB962C8B-B14F-4D97-AF65-F5344CB8AC3E}">
        <p14:creationId xmlns:p14="http://schemas.microsoft.com/office/powerpoint/2010/main" val="398899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38201" y="491553"/>
            <a:ext cx="3333750" cy="1325563"/>
          </a:xfrm>
        </p:spPr>
        <p:txBody>
          <a:bodyPr/>
          <a:lstStyle/>
          <a:p>
            <a:r>
              <a:rPr lang="en-US" dirty="0">
                <a:solidFill>
                  <a:schemeClr val="bg1"/>
                </a:solidFill>
              </a:rPr>
              <a:t>Creating a Request</a:t>
            </a:r>
          </a:p>
        </p:txBody>
      </p:sp>
      <p:sp>
        <p:nvSpPr>
          <p:cNvPr id="34" name="Slide Number Placeholder 3"/>
          <p:cNvSpPr>
            <a:spLocks noGrp="1"/>
          </p:cNvSpPr>
          <p:nvPr>
            <p:ph type="sldNum" sz="quarter" idx="12"/>
          </p:nvPr>
        </p:nvSpPr>
        <p:spPr>
          <a:xfrm>
            <a:off x="9096375" y="6356350"/>
            <a:ext cx="2743200" cy="365125"/>
          </a:xfrm>
        </p:spPr>
        <p:txBody>
          <a:bodyPr/>
          <a:lstStyle/>
          <a:p>
            <a:fld id="{39DB1D3A-5B2C-4696-9F6D-3073058CEB37}" type="slidenum">
              <a:rPr lang="en-US" smtClean="0"/>
              <a:t>9</a:t>
            </a:fld>
            <a:endParaRPr lang="en-US"/>
          </a:p>
        </p:txBody>
      </p:sp>
      <p:sp>
        <p:nvSpPr>
          <p:cNvPr id="37" name="Rectangle 36">
            <a:hlinkClick r:id="rId2"/>
          </p:cNvPr>
          <p:cNvSpPr/>
          <p:nvPr/>
        </p:nvSpPr>
        <p:spPr>
          <a:xfrm>
            <a:off x="7562850" y="1143000"/>
            <a:ext cx="11557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38200" y="2243138"/>
            <a:ext cx="3793383" cy="3739485"/>
          </a:xfrm>
          <a:prstGeom prst="rect">
            <a:avLst/>
          </a:prstGeom>
        </p:spPr>
        <p:txBody>
          <a:bodyPr wrap="square">
            <a:spAutoFit/>
          </a:bodyPr>
          <a:lstStyle/>
          <a:p>
            <a:pPr marL="457200" indent="-457200">
              <a:spcBef>
                <a:spcPts val="0"/>
              </a:spcBef>
              <a:spcAft>
                <a:spcPts val="600"/>
              </a:spcAft>
              <a:buClr>
                <a:schemeClr val="accent3"/>
              </a:buClr>
              <a:buSzPct val="125000"/>
              <a:buFont typeface="+mj-lt"/>
              <a:buAutoNum type="arabicPeriod"/>
            </a:pPr>
            <a:r>
              <a:rPr lang="en-US" dirty="0">
                <a:solidFill>
                  <a:schemeClr val="bg2"/>
                </a:solidFill>
                <a:latin typeface="Franklin Gothic Book" panose="020B0503020102020204" pitchFamily="34" charset="0"/>
              </a:rPr>
              <a:t>Navigate to the </a:t>
            </a:r>
            <a:r>
              <a:rPr lang="en-US" dirty="0">
                <a:solidFill>
                  <a:schemeClr val="accent2"/>
                </a:solidFill>
                <a:latin typeface="Franklin Gothic Demi" panose="020B0703020102020204" pitchFamily="34" charset="0"/>
              </a:rPr>
              <a:t>Requests</a:t>
            </a:r>
            <a:r>
              <a:rPr lang="en-US" dirty="0">
                <a:solidFill>
                  <a:schemeClr val="bg2"/>
                </a:solidFill>
                <a:latin typeface="Franklin Gothic Book" panose="020B0503020102020204" pitchFamily="34" charset="0"/>
              </a:rPr>
              <a:t> tab</a:t>
            </a:r>
          </a:p>
          <a:p>
            <a:pPr marL="457200" indent="-457200">
              <a:spcBef>
                <a:spcPts val="1200"/>
              </a:spcBef>
              <a:spcAft>
                <a:spcPts val="600"/>
              </a:spcAft>
              <a:buClr>
                <a:schemeClr val="accent3"/>
              </a:buClr>
              <a:buSzPct val="125000"/>
              <a:buFont typeface="+mj-lt"/>
              <a:buAutoNum type="arabicPeriod"/>
            </a:pPr>
            <a:r>
              <a:rPr lang="en-US" dirty="0">
                <a:solidFill>
                  <a:schemeClr val="bg2"/>
                </a:solidFill>
                <a:latin typeface="Franklin Gothic Book" panose="020B0503020102020204" pitchFamily="34" charset="0"/>
              </a:rPr>
              <a:t>Select </a:t>
            </a:r>
            <a:r>
              <a:rPr lang="en-US" dirty="0">
                <a:solidFill>
                  <a:schemeClr val="accent2"/>
                </a:solidFill>
                <a:latin typeface="Franklin Gothic Demi" panose="020B0703020102020204" pitchFamily="34" charset="0"/>
              </a:rPr>
              <a:t>Add Request</a:t>
            </a:r>
          </a:p>
          <a:p>
            <a:pPr marL="457200" indent="-457200">
              <a:spcBef>
                <a:spcPts val="1200"/>
              </a:spcBef>
              <a:spcAft>
                <a:spcPts val="600"/>
              </a:spcAft>
              <a:buClr>
                <a:schemeClr val="accent3"/>
              </a:buClr>
              <a:buSzPct val="125000"/>
              <a:buFont typeface="+mj-lt"/>
              <a:buAutoNum type="arabicPeriod"/>
            </a:pPr>
            <a:r>
              <a:rPr lang="en-US" dirty="0">
                <a:solidFill>
                  <a:schemeClr val="bg2"/>
                </a:solidFill>
                <a:latin typeface="Franklin Gothic Book" panose="020B0503020102020204" pitchFamily="34" charset="0"/>
              </a:rPr>
              <a:t>Name your request</a:t>
            </a:r>
            <a:br>
              <a:rPr lang="en-US" dirty="0">
                <a:solidFill>
                  <a:schemeClr val="bg2"/>
                </a:solidFill>
                <a:latin typeface="Franklin Gothic Book" panose="020B0503020102020204" pitchFamily="34" charset="0"/>
              </a:rPr>
            </a:br>
            <a:r>
              <a:rPr lang="en-US" dirty="0">
                <a:solidFill>
                  <a:schemeClr val="bg2"/>
                </a:solidFill>
                <a:latin typeface="Franklin Gothic Book" panose="020B0503020102020204" pitchFamily="34" charset="0"/>
              </a:rPr>
              <a:t>(</a:t>
            </a:r>
            <a:r>
              <a:rPr lang="en-US" dirty="0">
                <a:solidFill>
                  <a:schemeClr val="bg1"/>
                </a:solidFill>
                <a:latin typeface="Franklin Gothic Demi" panose="020B0703020102020204" pitchFamily="34" charset="0"/>
              </a:rPr>
              <a:t>Client Name + Description</a:t>
            </a:r>
            <a:r>
              <a:rPr lang="en-US" dirty="0">
                <a:solidFill>
                  <a:schemeClr val="bg2"/>
                </a:solidFill>
                <a:latin typeface="Franklin Gothic Book" panose="020B0503020102020204" pitchFamily="34" charset="0"/>
              </a:rPr>
              <a:t>)</a:t>
            </a:r>
          </a:p>
          <a:p>
            <a:pPr marL="457200" indent="-457200">
              <a:spcBef>
                <a:spcPts val="1200"/>
              </a:spcBef>
              <a:spcAft>
                <a:spcPts val="600"/>
              </a:spcAft>
              <a:buClr>
                <a:schemeClr val="accent3"/>
              </a:buClr>
              <a:buSzPct val="125000"/>
              <a:buFont typeface="+mj-lt"/>
              <a:buAutoNum type="arabicPeriod"/>
            </a:pPr>
            <a:r>
              <a:rPr lang="en-US" dirty="0">
                <a:solidFill>
                  <a:schemeClr val="bg2"/>
                </a:solidFill>
                <a:latin typeface="Franklin Gothic Book" panose="020B0503020102020204" pitchFamily="34" charset="0"/>
              </a:rPr>
              <a:t>Select the best form for </a:t>
            </a:r>
            <a:br>
              <a:rPr lang="en-US" dirty="0">
                <a:solidFill>
                  <a:schemeClr val="bg2"/>
                </a:solidFill>
                <a:latin typeface="Franklin Gothic Book" panose="020B0503020102020204" pitchFamily="34" charset="0"/>
              </a:rPr>
            </a:br>
            <a:r>
              <a:rPr lang="en-US" dirty="0">
                <a:solidFill>
                  <a:schemeClr val="bg2"/>
                </a:solidFill>
                <a:latin typeface="Franklin Gothic Book" panose="020B0503020102020204" pitchFamily="34" charset="0"/>
              </a:rPr>
              <a:t>your request needs</a:t>
            </a:r>
          </a:p>
          <a:p>
            <a:pPr marL="457200" indent="-457200">
              <a:spcBef>
                <a:spcPts val="1200"/>
              </a:spcBef>
              <a:spcAft>
                <a:spcPts val="600"/>
              </a:spcAft>
              <a:buClr>
                <a:schemeClr val="accent3"/>
              </a:buClr>
              <a:buSzPct val="125000"/>
              <a:buFont typeface="+mj-lt"/>
              <a:buAutoNum type="arabicPeriod"/>
            </a:pPr>
            <a:r>
              <a:rPr lang="en-US" dirty="0">
                <a:solidFill>
                  <a:schemeClr val="bg2"/>
                </a:solidFill>
                <a:latin typeface="Franklin Gothic Book" panose="020B0503020102020204" pitchFamily="34" charset="0"/>
              </a:rPr>
              <a:t>Fill out the form in detail — inputs are saved automatically! </a:t>
            </a:r>
          </a:p>
          <a:p>
            <a:pPr marL="457200" indent="-457200">
              <a:spcBef>
                <a:spcPts val="1200"/>
              </a:spcBef>
              <a:spcAft>
                <a:spcPts val="600"/>
              </a:spcAft>
              <a:buClr>
                <a:schemeClr val="accent3"/>
              </a:buClr>
              <a:buSzPct val="125000"/>
              <a:buFont typeface="+mj-lt"/>
              <a:buAutoNum type="arabicPeriod"/>
            </a:pPr>
            <a:r>
              <a:rPr lang="en-US" dirty="0">
                <a:solidFill>
                  <a:schemeClr val="bg2"/>
                </a:solidFill>
                <a:latin typeface="Franklin Gothic Book" panose="020B0503020102020204" pitchFamily="34" charset="0"/>
              </a:rPr>
              <a:t>Submit the request</a:t>
            </a:r>
          </a:p>
        </p:txBody>
      </p:sp>
      <p:pic>
        <p:nvPicPr>
          <p:cNvPr id="3" name="Picture 2"/>
          <p:cNvPicPr>
            <a:picLocks noChangeAspect="1"/>
          </p:cNvPicPr>
          <p:nvPr/>
        </p:nvPicPr>
        <p:blipFill rotWithShape="1">
          <a:blip r:embed="rId3"/>
          <a:srcRect l="30178" t="22549" r="30263" b="41036"/>
          <a:stretch/>
        </p:blipFill>
        <p:spPr>
          <a:xfrm>
            <a:off x="5374104" y="2074420"/>
            <a:ext cx="6075375" cy="29710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5031284"/>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0C2240"/>
      </a:dk2>
      <a:lt2>
        <a:srgbClr val="F5F5F5"/>
      </a:lt2>
      <a:accent1>
        <a:srgbClr val="00A6CF"/>
      </a:accent1>
      <a:accent2>
        <a:srgbClr val="E21E89"/>
      </a:accent2>
      <a:accent3>
        <a:srgbClr val="F99D20"/>
      </a:accent3>
      <a:accent4>
        <a:srgbClr val="758591"/>
      </a:accent4>
      <a:accent5>
        <a:srgbClr val="4472C4"/>
      </a:accent5>
      <a:accent6>
        <a:srgbClr val="70AD47"/>
      </a:accent6>
      <a:hlink>
        <a:srgbClr val="E21E89"/>
      </a:hlink>
      <a:folHlink>
        <a:srgbClr val="F99D2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1266</Words>
  <Application>Microsoft Office PowerPoint</Application>
  <PresentationFormat>Widescreen</PresentationFormat>
  <Paragraphs>146</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Franklin Gothic Book</vt:lpstr>
      <vt:lpstr>Franklin Gothic Demi</vt:lpstr>
      <vt:lpstr>Franklin Gothic Demi Cond</vt:lpstr>
      <vt:lpstr>Franklin Gothic Medium</vt:lpstr>
      <vt:lpstr>Franklin Gothic Medium Cond</vt:lpstr>
      <vt:lpstr>Wingdings</vt:lpstr>
      <vt:lpstr>Office Theme</vt:lpstr>
      <vt:lpstr>PowerPoint Presentation</vt:lpstr>
      <vt:lpstr>Agenda</vt:lpstr>
      <vt:lpstr>Welcome to Lytho! </vt:lpstr>
      <vt:lpstr>Creating Your Account</vt:lpstr>
      <vt:lpstr>PowerPoint Presentation</vt:lpstr>
      <vt:lpstr>Navigating through Lytho</vt:lpstr>
      <vt:lpstr>PowerPoint Presentation</vt:lpstr>
      <vt:lpstr>Requests Workspace</vt:lpstr>
      <vt:lpstr>Creating a Request</vt:lpstr>
      <vt:lpstr>Request Forms</vt:lpstr>
      <vt:lpstr>Updating +  Sharing the  Request</vt:lpstr>
      <vt:lpstr>Resubmitting  a Declined  Request</vt:lpstr>
      <vt:lpstr>Monitoring Request Progress</vt:lpstr>
      <vt:lpstr>PowerPoint Presentation</vt:lpstr>
      <vt:lpstr>Receiving Your  Invite to Review  a Proof</vt:lpstr>
      <vt:lpstr>Reviewing  a Proof</vt:lpstr>
      <vt:lpstr>Provide Feedback</vt:lpstr>
      <vt:lpstr>Reviewing  Tips + Tricks</vt:lpstr>
      <vt:lpstr>Select Approval Status + Submit</vt:lpstr>
      <vt:lpstr>Review Past Versions Side-by-Side</vt:lpstr>
      <vt:lpstr>PowerPoint Presentation</vt:lpstr>
      <vt:lpstr>Final Files +  Request Completion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Carney</dc:creator>
  <cp:lastModifiedBy>Gabrielle Hoover</cp:lastModifiedBy>
  <cp:revision>84</cp:revision>
  <dcterms:created xsi:type="dcterms:W3CDTF">2021-04-19T14:18:06Z</dcterms:created>
  <dcterms:modified xsi:type="dcterms:W3CDTF">2023-03-01T15:17:38Z</dcterms:modified>
</cp:coreProperties>
</file>