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8" r:id="rId5"/>
    <p:sldId id="269" r:id="rId6"/>
    <p:sldId id="270" r:id="rId7"/>
    <p:sldId id="265" r:id="rId8"/>
    <p:sldId id="257" r:id="rId9"/>
    <p:sldId id="267" r:id="rId10"/>
    <p:sldId id="266" r:id="rId11"/>
    <p:sldId id="271" r:id="rId12"/>
    <p:sldId id="272" r:id="rId13"/>
    <p:sldId id="273" r:id="rId14"/>
    <p:sldId id="274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90"/>
    <a:srgbClr val="004152"/>
    <a:srgbClr val="1A4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59" t="25235" r="36619" b="2740"/>
          <a:stretch/>
        </p:blipFill>
        <p:spPr>
          <a:xfrm>
            <a:off x="9236" y="0"/>
            <a:ext cx="9162474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1340" y="2360339"/>
            <a:ext cx="4037059" cy="199268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12788" y="2415336"/>
            <a:ext cx="0" cy="152652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9236" y="5442444"/>
            <a:ext cx="2264063" cy="836150"/>
          </a:xfrm>
          <a:prstGeom prst="rect">
            <a:avLst/>
          </a:prstGeom>
          <a:solidFill>
            <a:schemeClr val="tx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4171" y="5506861"/>
            <a:ext cx="32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643EAA-C83A-6E59-AB16-26ECEC4750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12788" y="738936"/>
            <a:ext cx="1250950" cy="514350"/>
            <a:chOff x="108726672" y="107548404"/>
            <a:chExt cx="3692225" cy="1517904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117BB56B-1E16-4803-A60C-49CECDD1F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8847" y="107551163"/>
              <a:ext cx="1756290" cy="446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BF31B36-7B21-AD41-9F48-23DCB6542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03558" y="108097670"/>
              <a:ext cx="2015339" cy="69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B5ADC892-A87E-6BB2-A273-834E1B5C5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26672" y="107548404"/>
              <a:ext cx="1465952" cy="1517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93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76250"/>
            <a:ext cx="47434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850" y="2608263"/>
            <a:ext cx="4038600" cy="687387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1046163"/>
            <a:ext cx="4038600" cy="992187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5659" y="904680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0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Franklin Gothic Medium Cond" panose="020B0606030402020204" pitchFamily="34" charset="0"/>
              </a:defRPr>
            </a:lvl1pPr>
          </a:lstStyle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2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1607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1607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6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11824"/>
            <a:ext cx="7886700" cy="448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fld id="{3D4C4917-9454-4945-B483-CBD3DB08BFFE}" type="datetimeFigureOut">
              <a:rPr lang="en-US" smtClean="0"/>
              <a:pPr/>
              <a:t>2/24/2023</a:t>
            </a:fld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|</a:t>
            </a:r>
            <a:r>
              <a:rPr lang="en-US" dirty="0"/>
              <a:t>    </a:t>
            </a:r>
            <a:fld id="{DB77D4DC-6C88-426E-B70E-1EF73367730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5659" y="599880"/>
            <a:ext cx="0" cy="632235"/>
          </a:xfrm>
          <a:prstGeom prst="line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48A4B8E-62CA-BA90-7BCB-3B65E94ED1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8650" y="6136242"/>
            <a:ext cx="784514" cy="322567"/>
            <a:chOff x="108726672" y="107548404"/>
            <a:chExt cx="3692225" cy="151790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4A7A5024-38DB-E521-6EFC-33E3BB527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8847" y="107551163"/>
              <a:ext cx="1756290" cy="446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E5FC329-D5AC-368C-3313-7089825AC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03558" y="108097670"/>
              <a:ext cx="2015339" cy="69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259E797-DA41-E348-0362-C90792CA8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26672" y="107548404"/>
              <a:ext cx="1465952" cy="1517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EB1D3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B1D36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188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4" r:id="rId5"/>
    <p:sldLayoutId id="214748365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31775" indent="-231775" algn="l" defTabSz="685800" rtl="0" eaLnBrk="1" latinLnBrk="0" hangingPunct="1">
        <a:lnSpc>
          <a:spcPct val="100000"/>
        </a:lnSpc>
        <a:spcBef>
          <a:spcPts val="75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1340" y="2398470"/>
            <a:ext cx="4989559" cy="2234525"/>
          </a:xfrm>
        </p:spPr>
        <p:txBody>
          <a:bodyPr anchor="t"/>
          <a:lstStyle/>
          <a:p>
            <a:r>
              <a:rPr lang="en-US" sz="5400" dirty="0"/>
              <a:t>EMPLOYEE</a:t>
            </a:r>
            <a:br>
              <a:rPr lang="en-US" sz="5400" dirty="0"/>
            </a:br>
            <a:r>
              <a:rPr lang="en-US" sz="5400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42072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yecare_iStock-1724215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562" y="4354512"/>
            <a:ext cx="3754438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55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8" t="10338" r="5292" b="1201"/>
          <a:stretch/>
        </p:blipFill>
        <p:spPr>
          <a:xfrm>
            <a:off x="0" y="-95250"/>
            <a:ext cx="9144000" cy="701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Flexible Spending Accounts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0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1" t="3" r="6774" b="550"/>
          <a:stretch/>
        </p:blipFill>
        <p:spPr>
          <a:xfrm>
            <a:off x="0" y="-19040"/>
            <a:ext cx="9144000" cy="689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Life &amp; Disability Insurance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0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8" t="19351" r="24072" b="1237"/>
          <a:stretch/>
        </p:blipFill>
        <p:spPr>
          <a:xfrm>
            <a:off x="0" y="-27432"/>
            <a:ext cx="9144000" cy="68671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Member </a:t>
            </a:r>
            <a:br>
              <a:rPr lang="en-US" sz="4000" dirty="0"/>
            </a:br>
            <a:r>
              <a:rPr lang="en-US" sz="4000" dirty="0"/>
              <a:t>Advocacy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56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" t="345" r="20078" b="12759"/>
          <a:stretch/>
        </p:blipFill>
        <p:spPr>
          <a:xfrm>
            <a:off x="0" y="-36576"/>
            <a:ext cx="9144000" cy="6912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Next</a:t>
            </a:r>
            <a:br>
              <a:rPr lang="en-US" sz="4000" dirty="0"/>
            </a:br>
            <a:r>
              <a:rPr lang="en-US" sz="4000" dirty="0"/>
              <a:t>Steps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0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Isolated Images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88" y="2863840"/>
            <a:ext cx="3004718" cy="2198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3" t="11065" r="6072"/>
          <a:stretch/>
        </p:blipFill>
        <p:spPr>
          <a:xfrm>
            <a:off x="5488356" y="481008"/>
            <a:ext cx="3448050" cy="2266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83" y="3787533"/>
            <a:ext cx="3105150" cy="234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" t="8871" r="-1210" b="13666"/>
          <a:stretch/>
        </p:blipFill>
        <p:spPr>
          <a:xfrm>
            <a:off x="3773908" y="1410297"/>
            <a:ext cx="1968500" cy="2287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1491538"/>
            <a:ext cx="2381250" cy="2124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875744"/>
            <a:ext cx="2244164" cy="20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4850" y="3160713"/>
            <a:ext cx="4038600" cy="9921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6"/>
          <a:stretch/>
        </p:blipFill>
        <p:spPr>
          <a:xfrm>
            <a:off x="-133350" y="0"/>
            <a:ext cx="9277350" cy="6977340"/>
          </a:xfr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50" y="2015332"/>
            <a:ext cx="4038600" cy="992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Agenda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403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0" t="1617" r="3928" b="1078"/>
          <a:stretch/>
        </p:blipFill>
        <p:spPr>
          <a:xfrm>
            <a:off x="0" y="0"/>
            <a:ext cx="9144000" cy="6877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Medical &amp;</a:t>
            </a:r>
          </a:p>
          <a:p>
            <a:r>
              <a:rPr lang="en-US" sz="4000" dirty="0"/>
              <a:t>Prescription Drug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88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Telemedicine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0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17" t="21620"/>
          <a:stretch/>
        </p:blipFill>
        <p:spPr>
          <a:xfrm>
            <a:off x="5809070" y="4671065"/>
            <a:ext cx="3049202" cy="20535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Prescription Drug Benefits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8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3" t="7789" r="23734" b="-503"/>
          <a:stretch/>
        </p:blipFill>
        <p:spPr>
          <a:xfrm flipH="1">
            <a:off x="-133350" y="-57151"/>
            <a:ext cx="9658350" cy="7029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HSA </a:t>
            </a:r>
            <a:br>
              <a:rPr lang="en-US" sz="4000" dirty="0"/>
            </a:br>
            <a:r>
              <a:rPr lang="en-US" sz="4000" dirty="0"/>
              <a:t>vs. HRA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2" t="1534" r="13160" b="5627"/>
          <a:stretch/>
        </p:blipFill>
        <p:spPr bwMode="auto">
          <a:xfrm>
            <a:off x="-19050" y="0"/>
            <a:ext cx="916305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Dental</a:t>
            </a:r>
            <a:br>
              <a:rPr lang="en-US" sz="4000" dirty="0"/>
            </a:br>
            <a:r>
              <a:rPr lang="en-US" sz="4000" dirty="0"/>
              <a:t>Benefits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72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6"/>
          <a:stretch/>
        </p:blipFill>
        <p:spPr>
          <a:xfrm>
            <a:off x="5918541" y="4651091"/>
            <a:ext cx="3225459" cy="18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0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3" t="20011" r="23465" b="4198"/>
          <a:stretch/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3350" y="1712913"/>
            <a:ext cx="4705350" cy="1790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4850" y="3844926"/>
            <a:ext cx="4038600" cy="225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000" i="1" kern="120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List agenda items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And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4849" y="2015333"/>
            <a:ext cx="4617609" cy="1280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Vision</a:t>
            </a:r>
            <a:br>
              <a:rPr lang="en-US" sz="4000" dirty="0"/>
            </a:br>
            <a:r>
              <a:rPr lang="en-US" sz="4000" dirty="0"/>
              <a:t>Benefits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5659" y="2141343"/>
            <a:ext cx="0" cy="63223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1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0C223F"/>
      </a:dk2>
      <a:lt2>
        <a:srgbClr val="848484"/>
      </a:lt2>
      <a:accent1>
        <a:srgbClr val="0C223F"/>
      </a:accent1>
      <a:accent2>
        <a:srgbClr val="848484"/>
      </a:accent2>
      <a:accent3>
        <a:srgbClr val="007190"/>
      </a:accent3>
      <a:accent4>
        <a:srgbClr val="E7E6E6"/>
      </a:accent4>
      <a:accent5>
        <a:srgbClr val="D6D6D6"/>
      </a:accent5>
      <a:accent6>
        <a:srgbClr val="658250"/>
      </a:accent6>
      <a:hlink>
        <a:srgbClr val="007190"/>
      </a:hlink>
      <a:folHlink>
        <a:srgbClr val="0071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95</Words>
  <Application>Microsoft Office PowerPoint</Application>
  <PresentationFormat>On-screen Show (4:3)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Franklin Gothic Book</vt:lpstr>
      <vt:lpstr>Franklin Gothic Demi Cond</vt:lpstr>
      <vt:lpstr>Franklin Gothic Medium</vt:lpstr>
      <vt:lpstr>Franklin Gothic Medium Cond</vt:lpstr>
      <vt:lpstr>Georgia</vt:lpstr>
      <vt:lpstr>Wingdings</vt:lpstr>
      <vt:lpstr>Office Theme</vt:lpstr>
      <vt:lpstr>EMPLOYEE BENEFITS</vt:lpstr>
      <vt:lpstr>PowerPoint Presentation</vt:lpstr>
      <vt:lpstr>PowerPoint Presentation</vt:lpstr>
      <vt:lpstr>Telemedicine</vt:lpstr>
      <vt:lpstr>Prescription Drug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Isolated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Foresta</dc:creator>
  <cp:lastModifiedBy>Gabrielle Hoover</cp:lastModifiedBy>
  <cp:revision>16</cp:revision>
  <dcterms:created xsi:type="dcterms:W3CDTF">2021-11-30T18:58:12Z</dcterms:created>
  <dcterms:modified xsi:type="dcterms:W3CDTF">2023-02-24T16:13:38Z</dcterms:modified>
</cp:coreProperties>
</file>